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B9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680232B-7620-413E-922E-E6D511072D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8E3C37B-A1FC-46B0-9CB9-4153D1361B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21CED2A-8656-4FF2-820D-07BDB09CC8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7EC73B9-5B82-4591-BEB2-1B597408FE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4990CC-FCBD-4B8D-8371-505E4BF43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BC6C755-45D4-45DB-96AB-9676B0311E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4454BF-03BF-4F5A-B12E-D1E993AAC4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92906D9-7D15-470E-B995-DB44CB8FD9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3BD0272-1F5F-42D5-AB4C-5B6D8A4144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9D64D12C-AC20-4E9C-9C14-FC898D67F6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11ED683-E190-4A33-B9C0-CB3EB593F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202C975-00C8-4F5F-B0D1-73ACD5C778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0B298E-A6B7-47C0-9955-F5B67032E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37CF2F-BC40-4B33-8C69-CCFE525F926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2B0ED656-DF46-4050-AAF0-251F76C22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B31E1EA7-3B30-4FEB-AF00-FED547AC5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C6B233-0397-4BE8-8757-7092671E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71BB4C3-77A2-42D3-9222-3296210C2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E2436-B817-493D-8F32-D2063DE76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5CB35F-26BD-47B5-87B3-BE59F0B5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30242F-6696-4FC0-9A35-E5C34A478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0F886EF-01C3-4205-9ABF-ACC41A0A1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847132D-9288-4EBB-B2BF-EC89AE3BB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7B34EE-088A-438F-BED6-AB80DD278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4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6A5C969-617C-4374-8777-1333652C8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6106415-8262-4F2F-8191-8AADD31E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556FE6B-B3F5-4123-8CF0-A3D826707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65B784-5A7B-4334-A64D-D30573196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5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E1D5626-E708-4A45-9745-855F17658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4619FC-F467-49EF-AD8B-482E7D2C7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5C0253-9FE5-4026-8A4A-00B8F201C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2FD92B-2881-4F47-99EE-1DC271CB0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1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20AD924-5312-4135-A045-01F2FBFB0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3BE3ED9-9EBA-48A0-BF33-8C48E84C1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C66B3DA-1AE3-43F8-B50F-E4123E85E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214075-4D6B-4CC6-80BB-87E0C031F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3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775A950-1C23-438A-A8AC-449560043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86302E-69C1-467F-BEBA-852286486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8295B37-37CF-4AC9-AAF3-BC7DCB33D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A743A5-78A7-4366-BEEA-D82984B20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1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2F66CCB-E39C-4741-AA66-648181871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8C15565-7BC3-4462-A6BB-0B2341D48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6EF953E-1824-4FC2-994E-0A8CF645C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A2921F-2F0B-4442-AF3B-8DE8016E2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9E4CFE6-EEBA-4D7E-B313-8510C0BB6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0A7A042-2E4C-444D-B1E0-F7EFD018A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3A25AB2-AAAB-4954-BCE4-B860E292D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83452C-CB26-4206-9078-1B10C15E8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CFBA7B5-A13B-4E14-8CFD-BB3DC999E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BE7F100-2D1C-4C8B-B776-5749E5ABB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E1126F5-B2E4-41E7-B307-E73C3F230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F1F1E5-B4C4-495A-89BA-6DA05944B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1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E8D03B-068A-49FE-BC3B-2D633E2C9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C6F6E2-64A2-487B-9FF7-2BAF0CBC4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2B89BC7-BB2C-49EF-B6AE-EE4FCBA41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B0F894-EC62-4106-A6F8-45359C556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4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A17BDA-80AD-4784-9DB4-94C6ADC41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F157C6-A0A9-476A-B29F-55443F1E2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727CE33-509F-4435-85A0-95920767A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B5263C-A414-40C1-88CB-0DB5F524D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3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78E6E925-9AC7-4600-8CB8-A28CDD91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21375" y="-91032"/>
            <a:ext cx="9386751" cy="7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EBCEE2-422E-426B-B75F-F74BD4A78027}"/>
              </a:ext>
            </a:extLst>
          </p:cNvPr>
          <p:cNvSpPr txBox="1"/>
          <p:nvPr/>
        </p:nvSpPr>
        <p:spPr>
          <a:xfrm>
            <a:off x="2438400" y="809685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Believe</a:t>
            </a:r>
            <a:b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promises!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7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58</cp:revision>
  <dcterms:created xsi:type="dcterms:W3CDTF">2005-12-16T20:21:05Z</dcterms:created>
  <dcterms:modified xsi:type="dcterms:W3CDTF">2022-03-07T18:50:13Z</dcterms:modified>
</cp:coreProperties>
</file>