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77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2688" y="15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1F3D523-E437-413A-9378-80F7C208CC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FC8181E5-F7D6-4477-96ED-92814E75236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A0CC4484-39D0-4353-ADAC-816723D7631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AF698618-2A0F-439E-8BB1-CD14EF7A4E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D4EC22C-1303-42C3-A226-DF9C9662D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7A0C174-F86E-4C5F-B1D3-D622D1DE7A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C2C013B-5E2A-4132-9EE0-189AC0BAD1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007CEBAA-67E8-4BFA-BFE9-78713D43AF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B9E44AA0-C12F-4A9E-AF18-9D0CDAD2EC7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083018B-2FA2-410C-B3F1-173443D1CB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3A6E351B-82E3-497C-93A8-929D2EAAF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DA0D94D-7169-41A4-9402-8643D475A2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2449551-AD91-4472-B7D2-962CC18A2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1ECC92-85B0-40FE-9486-DA01BA6A0003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16412532-2590-4680-BA15-056FD5AFBE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57B13562-EC6F-443C-B391-85D9DFF07D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1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61A68CB-DB59-452A-8A3C-8B3D018E2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5DC7AF9-62DA-4471-B4F9-86F88898B7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D107678-F52C-474A-8448-5AAA358B2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84A712-48E5-49E4-891C-8A5136E19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80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348A111-BC97-43E1-80D7-E32F2C061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DCA7485-EB81-4241-9D45-A4A1D840A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3E5EBE3-C62A-4C2B-B577-0F0ADF9F08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FB6E5C1-0987-49F3-9413-EB0163572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68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8"/>
            <a:ext cx="8229600" cy="436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747C8E2-B7E8-4F7D-BD53-BC8DEC91D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D9F46FC-44CA-4EA2-AE31-AA7EFCAA2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D166D13-2245-4E6A-8929-E087ECB06A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EA56781-A4EB-42A8-AFB8-3FC40E7A02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44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2E618A-BFDA-4344-8B68-ACD8D0745B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8FCDBE1-F6DA-4152-84C5-F2FF120EA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B710632-AA82-4766-B0D8-17230624FC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ED934B-40E7-4209-A1CF-44ADF24E5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3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2CA9521-BC71-4CAB-9E37-92B3DF1D8D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20429AE-91BE-4C93-A0B4-5BF3DFF61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55CF0DC-4B3D-4BD9-855A-871F05B55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9F47FA-B427-4DEE-AB61-D346BB23A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9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D884346-3DED-4DC1-9861-6AC3DA7C19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9417B63-0668-4BFE-ABD0-CD369902CB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6B23F84-919E-446D-A46D-B3F85A3AB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DFC0E9-61CB-40A2-9842-88CB6EE33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044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7211C1C-37B7-4EC8-AEF5-BD36949FF5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311296B-6FEC-482B-8618-E04A797076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9588F64D-1F36-4B68-9F76-52CF409D8D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4F6EA4-A447-4137-AEFA-82BCDE0DD3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58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A20E724E-B3E5-45B8-8E13-BA07162AF6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F3645B5-E777-444A-9B28-B544B6F174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DB56400-853F-4C2E-BB92-4B7F12DDC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777669-753E-4D81-9216-17B68793E9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32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F8765DA7-05D2-4008-9863-CD0A46A5F4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3CD26386-F435-409A-BA9B-1209FA647B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D08DF78-BC80-4452-9BC1-DB462B6ED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180F49-5A8D-451D-89A3-D0358B3EE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14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BCC0970-2405-4827-BA27-D588FEBF85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56A1764-7BB6-48A4-BB0F-BA76BD3DA6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4A8F74E-9B41-4333-A87E-257B3E0FD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CD588B-0ADC-4E3C-BE6D-77C4F2293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293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D6E0214-B3D1-4E04-80E1-30D265D99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DF9D1D7-AE62-479D-A455-6BA9423939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5BF5F33-895E-4AC9-810D-4436DBE7AA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0831B3E-6A70-42FC-B7E7-E7A8DBEF5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9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  <p:sldLayoutId id="21474846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3C85F0-0F1A-4395-A36C-6C63418293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E711D7-5566-455D-800D-AA355B97DF0F}"/>
              </a:ext>
            </a:extLst>
          </p:cNvPr>
          <p:cNvSpPr txBox="1"/>
          <p:nvPr/>
        </p:nvSpPr>
        <p:spPr>
          <a:xfrm>
            <a:off x="2819400" y="309593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Believe</a:t>
            </a:r>
            <a:b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8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promises!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7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57</cp:revision>
  <dcterms:created xsi:type="dcterms:W3CDTF">2005-12-16T20:21:05Z</dcterms:created>
  <dcterms:modified xsi:type="dcterms:W3CDTF">2022-03-07T18:51:08Z</dcterms:modified>
</cp:coreProperties>
</file>