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309" autoAdjust="0"/>
    <p:restoredTop sz="86809" autoAdjust="0"/>
  </p:normalViewPr>
  <p:slideViewPr>
    <p:cSldViewPr snapToGrid="0">
      <p:cViewPr varScale="1">
        <p:scale>
          <a:sx n="74" d="100"/>
          <a:sy n="74" d="100"/>
        </p:scale>
        <p:origin x="2227" y="77"/>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8EACB-3C77-426E-AE8A-B200F35F37DE}" type="datetimeFigureOut">
              <a:rPr lang="en-US" smtClean="0"/>
              <a:t>3/25/2022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ED6A8-8151-40EF-A64C-1CF377369CE8}" type="slidenum">
              <a:rPr lang="en-US" smtClean="0"/>
              <a:t>‹#›</a:t>
            </a:fld>
            <a:endParaRPr lang="en-US"/>
          </a:p>
        </p:txBody>
      </p:sp>
    </p:spTree>
    <p:extLst>
      <p:ext uri="{BB962C8B-B14F-4D97-AF65-F5344CB8AC3E}">
        <p14:creationId xmlns:p14="http://schemas.microsoft.com/office/powerpoint/2010/main" val="422551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When </a:t>
            </a:r>
            <a:r>
              <a:rPr lang="en-US" dirty="0"/>
              <a:t>a child answers a question correctly, give his team 1,000 points. Have the child choose one of the boxes. He and his team can act out the scenario that is revealed. Click on the scenario to reveal how many extra points the team is awarded after acting out the scenario. Click on the points to make them disappear. Repeat until all questions have been asked. </a:t>
            </a:r>
          </a:p>
        </p:txBody>
      </p:sp>
      <p:sp>
        <p:nvSpPr>
          <p:cNvPr id="4" name="Slide Number Placeholder 3"/>
          <p:cNvSpPr>
            <a:spLocks noGrp="1"/>
          </p:cNvSpPr>
          <p:nvPr>
            <p:ph type="sldNum" sz="quarter" idx="5"/>
          </p:nvPr>
        </p:nvSpPr>
        <p:spPr/>
        <p:txBody>
          <a:bodyPr/>
          <a:lstStyle/>
          <a:p>
            <a:fld id="{620ED6A8-8151-40EF-A64C-1CF377369CE8}" type="slidenum">
              <a:rPr lang="en-US" smtClean="0"/>
              <a:t>1</a:t>
            </a:fld>
            <a:endParaRPr lang="en-US"/>
          </a:p>
        </p:txBody>
      </p:sp>
    </p:spTree>
    <p:extLst>
      <p:ext uri="{BB962C8B-B14F-4D97-AF65-F5344CB8AC3E}">
        <p14:creationId xmlns:p14="http://schemas.microsoft.com/office/powerpoint/2010/main" val="69917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91058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37310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89784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01879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45687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93564-F1FC-4BF4-B931-E9877E02B3B1}"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8257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893564-F1FC-4BF4-B931-E9877E02B3B1}"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79583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93564-F1FC-4BF4-B931-E9877E02B3B1}"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8081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93564-F1FC-4BF4-B931-E9877E02B3B1}"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6277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93564-F1FC-4BF4-B931-E9877E02B3B1}"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49703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93564-F1FC-4BF4-B931-E9877E02B3B1}"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21953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93564-F1FC-4BF4-B931-E9877E02B3B1}" type="datetimeFigureOut">
              <a:rPr lang="en-US" smtClean="0"/>
              <a:t>3/25/2022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02E59-A2FA-41F1-A3EA-E973CB477868}" type="slidenum">
              <a:rPr lang="en-US" smtClean="0"/>
              <a:t>‹#›</a:t>
            </a:fld>
            <a:endParaRPr lang="en-US"/>
          </a:p>
        </p:txBody>
      </p:sp>
    </p:spTree>
    <p:extLst>
      <p:ext uri="{BB962C8B-B14F-4D97-AF65-F5344CB8AC3E}">
        <p14:creationId xmlns:p14="http://schemas.microsoft.com/office/powerpoint/2010/main" val="4190908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descr="A picture containing water sport, swimming, ocean floor&#10;&#10;Description automatically generated">
            <a:extLst>
              <a:ext uri="{FF2B5EF4-FFF2-40B4-BE49-F238E27FC236}">
                <a16:creationId xmlns:a16="http://schemas.microsoft.com/office/drawing/2014/main" id="{0C81A968-A7BE-472C-A3FA-9AB135BDC23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39" t="98" r="5132" b="6270"/>
          <a:stretch/>
        </p:blipFill>
        <p:spPr>
          <a:xfrm>
            <a:off x="0" y="1092"/>
            <a:ext cx="9144000" cy="6865199"/>
          </a:xfrm>
          <a:prstGeom prst="rect">
            <a:avLst/>
          </a:prstGeom>
        </p:spPr>
      </p:pic>
      <p:sp>
        <p:nvSpPr>
          <p:cNvPr id="6" name="When">
            <a:extLst>
              <a:ext uri="{FF2B5EF4-FFF2-40B4-BE49-F238E27FC236}">
                <a16:creationId xmlns:a16="http://schemas.microsoft.com/office/drawing/2014/main" id="{8C3EC4C0-6259-4763-9D46-28B4A71A2F0E}"/>
              </a:ext>
            </a:extLst>
          </p:cNvPr>
          <p:cNvSpPr txBox="1"/>
          <p:nvPr/>
        </p:nvSpPr>
        <p:spPr>
          <a:xfrm flipH="1">
            <a:off x="1209427" y="-45804"/>
            <a:ext cx="6725148" cy="923330"/>
          </a:xfrm>
          <a:prstGeom prst="rect">
            <a:avLst/>
          </a:prstGeom>
          <a:noFill/>
        </p:spPr>
        <p:txBody>
          <a:bodyPr wrap="square" rtlCol="0">
            <a:spAutoFit/>
          </a:bodyPr>
          <a:lstStyle/>
          <a:p>
            <a:pPr algn="ctr"/>
            <a:r>
              <a:rPr lang="en-US" sz="5400" b="1" dirty="0">
                <a:ln w="19050">
                  <a:solidFill>
                    <a:schemeClr val="tx1"/>
                  </a:solidFill>
                </a:ln>
                <a:solidFill>
                  <a:schemeClr val="bg1"/>
                </a:solidFill>
              </a:rPr>
              <a:t>God Cares When You…</a:t>
            </a:r>
          </a:p>
        </p:txBody>
      </p:sp>
      <p:sp>
        <p:nvSpPr>
          <p:cNvPr id="132" name="Point 12">
            <a:extLst>
              <a:ext uri="{FF2B5EF4-FFF2-40B4-BE49-F238E27FC236}">
                <a16:creationId xmlns:a16="http://schemas.microsoft.com/office/drawing/2014/main" id="{0F73AC0E-7579-4142-8097-55BAC251FAE9}"/>
              </a:ext>
            </a:extLst>
          </p:cNvPr>
          <p:cNvSpPr/>
          <p:nvPr/>
        </p:nvSpPr>
        <p:spPr>
          <a:xfrm>
            <a:off x="6986016" y="5068031"/>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400</a:t>
            </a:r>
          </a:p>
        </p:txBody>
      </p:sp>
      <p:sp>
        <p:nvSpPr>
          <p:cNvPr id="125" name="Point 11">
            <a:extLst>
              <a:ext uri="{FF2B5EF4-FFF2-40B4-BE49-F238E27FC236}">
                <a16:creationId xmlns:a16="http://schemas.microsoft.com/office/drawing/2014/main" id="{452BC7AC-8A39-4C59-AFC9-5DD9CC2DEC83}"/>
              </a:ext>
            </a:extLst>
          </p:cNvPr>
          <p:cNvSpPr/>
          <p:nvPr/>
        </p:nvSpPr>
        <p:spPr>
          <a:xfrm>
            <a:off x="4828032" y="5074377"/>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100</a:t>
            </a:r>
          </a:p>
        </p:txBody>
      </p:sp>
      <p:sp>
        <p:nvSpPr>
          <p:cNvPr id="124" name="Point 10">
            <a:extLst>
              <a:ext uri="{FF2B5EF4-FFF2-40B4-BE49-F238E27FC236}">
                <a16:creationId xmlns:a16="http://schemas.microsoft.com/office/drawing/2014/main" id="{84BA4751-FCE5-413A-9426-7BE632E37061}"/>
              </a:ext>
            </a:extLst>
          </p:cNvPr>
          <p:cNvSpPr/>
          <p:nvPr/>
        </p:nvSpPr>
        <p:spPr>
          <a:xfrm>
            <a:off x="2670048" y="5068031"/>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100</a:t>
            </a:r>
          </a:p>
        </p:txBody>
      </p:sp>
      <p:sp>
        <p:nvSpPr>
          <p:cNvPr id="123" name="Point 9">
            <a:extLst>
              <a:ext uri="{FF2B5EF4-FFF2-40B4-BE49-F238E27FC236}">
                <a16:creationId xmlns:a16="http://schemas.microsoft.com/office/drawing/2014/main" id="{DA20318C-9427-4237-A187-E8B549DFE72D}"/>
              </a:ext>
            </a:extLst>
          </p:cNvPr>
          <p:cNvSpPr/>
          <p:nvPr/>
        </p:nvSpPr>
        <p:spPr>
          <a:xfrm>
            <a:off x="512064" y="5068031"/>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200</a:t>
            </a:r>
          </a:p>
        </p:txBody>
      </p:sp>
      <p:sp>
        <p:nvSpPr>
          <p:cNvPr id="122" name="Point 8">
            <a:extLst>
              <a:ext uri="{FF2B5EF4-FFF2-40B4-BE49-F238E27FC236}">
                <a16:creationId xmlns:a16="http://schemas.microsoft.com/office/drawing/2014/main" id="{2B6CF593-1CAF-4E0B-9482-4E0507B7C6B9}"/>
              </a:ext>
            </a:extLst>
          </p:cNvPr>
          <p:cNvSpPr/>
          <p:nvPr/>
        </p:nvSpPr>
        <p:spPr>
          <a:xfrm>
            <a:off x="6986016" y="3014357"/>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100</a:t>
            </a:r>
          </a:p>
        </p:txBody>
      </p:sp>
      <p:sp>
        <p:nvSpPr>
          <p:cNvPr id="121" name="Point 7">
            <a:extLst>
              <a:ext uri="{FF2B5EF4-FFF2-40B4-BE49-F238E27FC236}">
                <a16:creationId xmlns:a16="http://schemas.microsoft.com/office/drawing/2014/main" id="{02CB80E9-EF4E-4E95-A599-55B302992859}"/>
              </a:ext>
            </a:extLst>
          </p:cNvPr>
          <p:cNvSpPr/>
          <p:nvPr/>
        </p:nvSpPr>
        <p:spPr>
          <a:xfrm>
            <a:off x="4828032" y="3014357"/>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100</a:t>
            </a:r>
          </a:p>
        </p:txBody>
      </p:sp>
      <p:sp>
        <p:nvSpPr>
          <p:cNvPr id="120" name="Point 6">
            <a:extLst>
              <a:ext uri="{FF2B5EF4-FFF2-40B4-BE49-F238E27FC236}">
                <a16:creationId xmlns:a16="http://schemas.microsoft.com/office/drawing/2014/main" id="{3C77B1BF-49E7-42EF-BE91-AE8A584F952F}"/>
              </a:ext>
            </a:extLst>
          </p:cNvPr>
          <p:cNvSpPr/>
          <p:nvPr/>
        </p:nvSpPr>
        <p:spPr>
          <a:xfrm>
            <a:off x="2670048" y="3014357"/>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400</a:t>
            </a:r>
          </a:p>
        </p:txBody>
      </p:sp>
      <p:sp>
        <p:nvSpPr>
          <p:cNvPr id="119" name="Point 5">
            <a:extLst>
              <a:ext uri="{FF2B5EF4-FFF2-40B4-BE49-F238E27FC236}">
                <a16:creationId xmlns:a16="http://schemas.microsoft.com/office/drawing/2014/main" id="{1A44A7D8-06D3-4340-B775-3E29EBB7BF02}"/>
              </a:ext>
            </a:extLst>
          </p:cNvPr>
          <p:cNvSpPr/>
          <p:nvPr/>
        </p:nvSpPr>
        <p:spPr>
          <a:xfrm>
            <a:off x="512064" y="3014357"/>
            <a:ext cx="1645920" cy="1508760"/>
          </a:xfrm>
          <a:prstGeom prst="rect">
            <a:avLst/>
          </a:prstGeom>
          <a:blipFill>
            <a:blip r:embed="rId5">
              <a:grayscl/>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500</a:t>
            </a:r>
          </a:p>
        </p:txBody>
      </p:sp>
      <p:sp>
        <p:nvSpPr>
          <p:cNvPr id="117" name="Point 4">
            <a:extLst>
              <a:ext uri="{FF2B5EF4-FFF2-40B4-BE49-F238E27FC236}">
                <a16:creationId xmlns:a16="http://schemas.microsoft.com/office/drawing/2014/main" id="{E9EAB100-4346-4D43-86DF-2051DAB18B51}"/>
              </a:ext>
            </a:extLst>
          </p:cNvPr>
          <p:cNvSpPr/>
          <p:nvPr/>
        </p:nvSpPr>
        <p:spPr>
          <a:xfrm>
            <a:off x="6986015" y="961771"/>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200</a:t>
            </a:r>
          </a:p>
        </p:txBody>
      </p:sp>
      <p:sp>
        <p:nvSpPr>
          <p:cNvPr id="115" name="Point 2">
            <a:extLst>
              <a:ext uri="{FF2B5EF4-FFF2-40B4-BE49-F238E27FC236}">
                <a16:creationId xmlns:a16="http://schemas.microsoft.com/office/drawing/2014/main" id="{8CD12DD1-D4DF-4563-8FE6-81FB2F5DD879}"/>
              </a:ext>
            </a:extLst>
          </p:cNvPr>
          <p:cNvSpPr/>
          <p:nvPr/>
        </p:nvSpPr>
        <p:spPr>
          <a:xfrm>
            <a:off x="2670048" y="961771"/>
            <a:ext cx="1645920" cy="15087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200</a:t>
            </a:r>
          </a:p>
        </p:txBody>
      </p:sp>
      <p:sp>
        <p:nvSpPr>
          <p:cNvPr id="116" name="Point 3">
            <a:extLst>
              <a:ext uri="{FF2B5EF4-FFF2-40B4-BE49-F238E27FC236}">
                <a16:creationId xmlns:a16="http://schemas.microsoft.com/office/drawing/2014/main" id="{5D584695-5747-446C-906B-8A374ECE1FA8}"/>
              </a:ext>
            </a:extLst>
          </p:cNvPr>
          <p:cNvSpPr/>
          <p:nvPr/>
        </p:nvSpPr>
        <p:spPr>
          <a:xfrm>
            <a:off x="4828032" y="961771"/>
            <a:ext cx="1645920" cy="1508760"/>
          </a:xfrm>
          <a:prstGeom prst="rect">
            <a:avLst/>
          </a:prstGeom>
          <a:blipFill>
            <a:blip r:embed="rId5">
              <a:grayscl/>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100</a:t>
            </a:r>
          </a:p>
        </p:txBody>
      </p:sp>
      <p:sp>
        <p:nvSpPr>
          <p:cNvPr id="113" name="Point 1">
            <a:extLst>
              <a:ext uri="{FF2B5EF4-FFF2-40B4-BE49-F238E27FC236}">
                <a16:creationId xmlns:a16="http://schemas.microsoft.com/office/drawing/2014/main" id="{D8913B0A-B5F9-47DD-99C5-CC6562FE21F7}"/>
              </a:ext>
            </a:extLst>
          </p:cNvPr>
          <p:cNvSpPr/>
          <p:nvPr/>
        </p:nvSpPr>
        <p:spPr>
          <a:xfrm>
            <a:off x="512064" y="961771"/>
            <a:ext cx="1645920" cy="1508760"/>
          </a:xfrm>
          <a:prstGeom prst="rect">
            <a:avLst/>
          </a:prstGeom>
          <a:blipFill>
            <a:blip r:embed="rId5">
              <a:grayscl/>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100</a:t>
            </a:r>
          </a:p>
        </p:txBody>
      </p:sp>
      <p:grpSp>
        <p:nvGrpSpPr>
          <p:cNvPr id="17" name="Hurt Group 10">
            <a:extLst>
              <a:ext uri="{FF2B5EF4-FFF2-40B4-BE49-F238E27FC236}">
                <a16:creationId xmlns:a16="http://schemas.microsoft.com/office/drawing/2014/main" id="{FC74AC06-22EF-4E98-ABC1-7030CE101095}"/>
              </a:ext>
            </a:extLst>
          </p:cNvPr>
          <p:cNvGrpSpPr/>
          <p:nvPr/>
        </p:nvGrpSpPr>
        <p:grpSpPr>
          <a:xfrm>
            <a:off x="2670048" y="5068031"/>
            <a:ext cx="1645920" cy="1508760"/>
            <a:chOff x="5886555" y="4541457"/>
            <a:chExt cx="3819554" cy="1754326"/>
          </a:xfrm>
        </p:grpSpPr>
        <p:sp>
          <p:nvSpPr>
            <p:cNvPr id="14" name="Rectangle 13">
              <a:extLst>
                <a:ext uri="{FF2B5EF4-FFF2-40B4-BE49-F238E27FC236}">
                  <a16:creationId xmlns:a16="http://schemas.microsoft.com/office/drawing/2014/main" id="{AA737050-F996-49D4-94E0-7C638AF50E08}"/>
                </a:ext>
              </a:extLst>
            </p:cNvPr>
            <p:cNvSpPr/>
            <p:nvPr/>
          </p:nvSpPr>
          <p:spPr>
            <a:xfrm>
              <a:off x="5886555" y="4541457"/>
              <a:ext cx="3819554" cy="175432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Brave">
              <a:extLst>
                <a:ext uri="{FF2B5EF4-FFF2-40B4-BE49-F238E27FC236}">
                  <a16:creationId xmlns:a16="http://schemas.microsoft.com/office/drawing/2014/main" id="{39E8D942-A9F2-41CE-9670-CEE935A1BC1C}"/>
                </a:ext>
              </a:extLst>
            </p:cNvPr>
            <p:cNvSpPr txBox="1"/>
            <p:nvPr/>
          </p:nvSpPr>
          <p:spPr>
            <a:xfrm>
              <a:off x="5962971" y="4863922"/>
              <a:ext cx="3666723" cy="1109398"/>
            </a:xfrm>
            <a:prstGeom prst="rect">
              <a:avLst/>
            </a:prstGeom>
            <a:noFill/>
          </p:spPr>
          <p:txBody>
            <a:bodyPr wrap="square" rtlCol="0">
              <a:spAutoFit/>
            </a:bodyPr>
            <a:lstStyle/>
            <a:p>
              <a:pPr algn="ctr"/>
              <a:r>
                <a:rPr lang="en-US" sz="2800" b="1" dirty="0">
                  <a:ln>
                    <a:solidFill>
                      <a:schemeClr val="tx1"/>
                    </a:solidFill>
                  </a:ln>
                  <a:solidFill>
                    <a:schemeClr val="bg1"/>
                  </a:solidFill>
                </a:rPr>
                <a:t>Are Brave</a:t>
              </a:r>
            </a:p>
          </p:txBody>
        </p:sp>
      </p:grpSp>
      <p:grpSp>
        <p:nvGrpSpPr>
          <p:cNvPr id="34" name="Alone Group 9">
            <a:extLst>
              <a:ext uri="{FF2B5EF4-FFF2-40B4-BE49-F238E27FC236}">
                <a16:creationId xmlns:a16="http://schemas.microsoft.com/office/drawing/2014/main" id="{94ABB778-D4CB-4D71-AF0B-5EC942232BB0}"/>
              </a:ext>
            </a:extLst>
          </p:cNvPr>
          <p:cNvGrpSpPr/>
          <p:nvPr/>
        </p:nvGrpSpPr>
        <p:grpSpPr>
          <a:xfrm>
            <a:off x="512064" y="5068031"/>
            <a:ext cx="1645920" cy="1508760"/>
            <a:chOff x="306619" y="4749172"/>
            <a:chExt cx="4924434" cy="1754326"/>
          </a:xfrm>
        </p:grpSpPr>
        <p:sp>
          <p:nvSpPr>
            <p:cNvPr id="30" name="Rectangle 29">
              <a:extLst>
                <a:ext uri="{FF2B5EF4-FFF2-40B4-BE49-F238E27FC236}">
                  <a16:creationId xmlns:a16="http://schemas.microsoft.com/office/drawing/2014/main" id="{899C817F-5485-4C17-A339-CC54DC474A97}"/>
                </a:ext>
              </a:extLst>
            </p:cNvPr>
            <p:cNvSpPr/>
            <p:nvPr/>
          </p:nvSpPr>
          <p:spPr>
            <a:xfrm>
              <a:off x="306619" y="4749172"/>
              <a:ext cx="4924434" cy="1754326"/>
            </a:xfrm>
            <a:prstGeom prst="rect">
              <a:avLst/>
            </a:prstGeom>
            <a:blipFill>
              <a:blip r:embed="rId5">
                <a:duotone>
                  <a:schemeClr val="accent3">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11" name="Alone">
              <a:extLst>
                <a:ext uri="{FF2B5EF4-FFF2-40B4-BE49-F238E27FC236}">
                  <a16:creationId xmlns:a16="http://schemas.microsoft.com/office/drawing/2014/main" id="{C2243C43-DA9C-4FDB-AA7E-3779E4E37D55}"/>
                </a:ext>
              </a:extLst>
            </p:cNvPr>
            <p:cNvSpPr txBox="1"/>
            <p:nvPr/>
          </p:nvSpPr>
          <p:spPr>
            <a:xfrm>
              <a:off x="444627" y="5071637"/>
              <a:ext cx="4648422" cy="1109398"/>
            </a:xfrm>
            <a:prstGeom prst="rect">
              <a:avLst/>
            </a:prstGeom>
            <a:noFill/>
          </p:spPr>
          <p:txBody>
            <a:bodyPr wrap="square" rtlCol="0">
              <a:spAutoFit/>
            </a:bodyPr>
            <a:lstStyle/>
            <a:p>
              <a:pPr algn="ctr"/>
              <a:r>
                <a:rPr lang="en-US" sz="2800" b="1" dirty="0">
                  <a:ln>
                    <a:solidFill>
                      <a:schemeClr val="tx1"/>
                    </a:solidFill>
                  </a:ln>
                  <a:solidFill>
                    <a:schemeClr val="bg1"/>
                  </a:solidFill>
                </a:rPr>
                <a:t> Are Alone</a:t>
              </a:r>
            </a:p>
          </p:txBody>
        </p:sp>
      </p:grpSp>
      <p:grpSp>
        <p:nvGrpSpPr>
          <p:cNvPr id="28" name="Lose Group 6">
            <a:extLst>
              <a:ext uri="{FF2B5EF4-FFF2-40B4-BE49-F238E27FC236}">
                <a16:creationId xmlns:a16="http://schemas.microsoft.com/office/drawing/2014/main" id="{E8B4D9AB-C8DC-4E31-9BD7-CE61FAECD32E}"/>
              </a:ext>
            </a:extLst>
          </p:cNvPr>
          <p:cNvGrpSpPr/>
          <p:nvPr/>
        </p:nvGrpSpPr>
        <p:grpSpPr>
          <a:xfrm>
            <a:off x="2670048" y="3014357"/>
            <a:ext cx="1645920" cy="1508760"/>
            <a:chOff x="5716271" y="2511621"/>
            <a:chExt cx="4377305" cy="1754325"/>
          </a:xfrm>
        </p:grpSpPr>
        <p:sp>
          <p:nvSpPr>
            <p:cNvPr id="27" name="Rectangle 26">
              <a:extLst>
                <a:ext uri="{FF2B5EF4-FFF2-40B4-BE49-F238E27FC236}">
                  <a16:creationId xmlns:a16="http://schemas.microsoft.com/office/drawing/2014/main" id="{EBD6F933-1007-4857-9E7A-D5E3018F2B22}"/>
                </a:ext>
              </a:extLst>
            </p:cNvPr>
            <p:cNvSpPr/>
            <p:nvPr/>
          </p:nvSpPr>
          <p:spPr>
            <a:xfrm>
              <a:off x="5716271" y="2511621"/>
              <a:ext cx="4377305" cy="1754325"/>
            </a:xfrm>
            <a:prstGeom prst="rect">
              <a:avLst/>
            </a:prstGeom>
            <a:blipFill>
              <a:blip r:embed="rId5">
                <a:lum bright="70000" contrast="-7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Lose">
              <a:extLst>
                <a:ext uri="{FF2B5EF4-FFF2-40B4-BE49-F238E27FC236}">
                  <a16:creationId xmlns:a16="http://schemas.microsoft.com/office/drawing/2014/main" id="{6662023B-3A8B-4E12-916B-6436E9409430}"/>
                </a:ext>
              </a:extLst>
            </p:cNvPr>
            <p:cNvSpPr txBox="1"/>
            <p:nvPr/>
          </p:nvSpPr>
          <p:spPr>
            <a:xfrm>
              <a:off x="5716271" y="2834086"/>
              <a:ext cx="4377305" cy="1109397"/>
            </a:xfrm>
            <a:prstGeom prst="rect">
              <a:avLst/>
            </a:prstGeom>
            <a:noFill/>
          </p:spPr>
          <p:txBody>
            <a:bodyPr wrap="square" rtlCol="0">
              <a:spAutoFit/>
            </a:bodyPr>
            <a:lstStyle/>
            <a:p>
              <a:pPr algn="ctr"/>
              <a:r>
                <a:rPr lang="en-US" sz="2800" b="1" dirty="0">
                  <a:ln>
                    <a:solidFill>
                      <a:schemeClr val="tx1"/>
                    </a:solidFill>
                  </a:ln>
                  <a:solidFill>
                    <a:schemeClr val="bg1"/>
                  </a:solidFill>
                </a:rPr>
                <a:t>Lose A</a:t>
              </a:r>
            </a:p>
            <a:p>
              <a:pPr algn="ctr"/>
              <a:r>
                <a:rPr lang="en-US" sz="2800" b="1" dirty="0">
                  <a:ln>
                    <a:solidFill>
                      <a:schemeClr val="tx1"/>
                    </a:solidFill>
                  </a:ln>
                  <a:solidFill>
                    <a:schemeClr val="bg1"/>
                  </a:solidFill>
                </a:rPr>
                <a:t>Game</a:t>
              </a:r>
            </a:p>
          </p:txBody>
        </p:sp>
      </p:grpSp>
      <p:grpSp>
        <p:nvGrpSpPr>
          <p:cNvPr id="37" name="Dark Group 5">
            <a:extLst>
              <a:ext uri="{FF2B5EF4-FFF2-40B4-BE49-F238E27FC236}">
                <a16:creationId xmlns:a16="http://schemas.microsoft.com/office/drawing/2014/main" id="{5B178884-EBAC-4A2F-A7BD-E58F78684998}"/>
              </a:ext>
            </a:extLst>
          </p:cNvPr>
          <p:cNvGrpSpPr/>
          <p:nvPr/>
        </p:nvGrpSpPr>
        <p:grpSpPr>
          <a:xfrm>
            <a:off x="512064" y="3014357"/>
            <a:ext cx="1645920" cy="1508760"/>
            <a:chOff x="578136" y="2785318"/>
            <a:chExt cx="4648421" cy="1811677"/>
          </a:xfrm>
        </p:grpSpPr>
        <p:sp>
          <p:nvSpPr>
            <p:cNvPr id="35" name="Rectangle 34">
              <a:extLst>
                <a:ext uri="{FF2B5EF4-FFF2-40B4-BE49-F238E27FC236}">
                  <a16:creationId xmlns:a16="http://schemas.microsoft.com/office/drawing/2014/main" id="{D09212A6-8C4B-4A07-A43A-CB9DC91948BA}"/>
                </a:ext>
              </a:extLst>
            </p:cNvPr>
            <p:cNvSpPr/>
            <p:nvPr/>
          </p:nvSpPr>
          <p:spPr>
            <a:xfrm>
              <a:off x="578136" y="2785318"/>
              <a:ext cx="4648421" cy="1811677"/>
            </a:xfrm>
            <a:prstGeom prst="rect">
              <a:avLst/>
            </a:prstGeom>
            <a:blipFill>
              <a:blip r:embed="rId5">
                <a:duotone>
                  <a:schemeClr val="accent2">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a:p>
          </p:txBody>
        </p:sp>
        <p:sp>
          <p:nvSpPr>
            <p:cNvPr id="10" name="Dark">
              <a:extLst>
                <a:ext uri="{FF2B5EF4-FFF2-40B4-BE49-F238E27FC236}">
                  <a16:creationId xmlns:a16="http://schemas.microsoft.com/office/drawing/2014/main" id="{A829C1E1-91C1-487B-9137-0A12978DFDF3}"/>
                </a:ext>
              </a:extLst>
            </p:cNvPr>
            <p:cNvSpPr txBox="1"/>
            <p:nvPr/>
          </p:nvSpPr>
          <p:spPr>
            <a:xfrm>
              <a:off x="578136" y="3118325"/>
              <a:ext cx="4648421" cy="1145665"/>
            </a:xfrm>
            <a:prstGeom prst="rect">
              <a:avLst/>
            </a:prstGeom>
            <a:noFill/>
          </p:spPr>
          <p:txBody>
            <a:bodyPr wrap="square" rtlCol="0">
              <a:spAutoFit/>
            </a:bodyPr>
            <a:lstStyle/>
            <a:p>
              <a:pPr algn="ctr"/>
              <a:r>
                <a:rPr lang="en-US" sz="2800" b="1" dirty="0">
                  <a:ln>
                    <a:solidFill>
                      <a:schemeClr val="tx1"/>
                    </a:solidFill>
                  </a:ln>
                  <a:solidFill>
                    <a:schemeClr val="bg1"/>
                  </a:solidFill>
                </a:rPr>
                <a:t>Are In </a:t>
              </a:r>
            </a:p>
            <a:p>
              <a:pPr algn="ctr"/>
              <a:r>
                <a:rPr lang="en-US" sz="2800" b="1" dirty="0">
                  <a:ln>
                    <a:solidFill>
                      <a:schemeClr val="tx1"/>
                    </a:solidFill>
                  </a:ln>
                  <a:solidFill>
                    <a:schemeClr val="bg1"/>
                  </a:solidFill>
                </a:rPr>
                <a:t>The Dark</a:t>
              </a:r>
            </a:p>
          </p:txBody>
        </p:sp>
      </p:grpSp>
      <p:grpSp>
        <p:nvGrpSpPr>
          <p:cNvPr id="40" name="Laugh Group 2">
            <a:extLst>
              <a:ext uri="{FF2B5EF4-FFF2-40B4-BE49-F238E27FC236}">
                <a16:creationId xmlns:a16="http://schemas.microsoft.com/office/drawing/2014/main" id="{55709EDB-509A-429D-BF29-D3BDA71C8504}"/>
              </a:ext>
            </a:extLst>
          </p:cNvPr>
          <p:cNvGrpSpPr/>
          <p:nvPr/>
        </p:nvGrpSpPr>
        <p:grpSpPr>
          <a:xfrm>
            <a:off x="2670048" y="961771"/>
            <a:ext cx="1645920" cy="1508760"/>
            <a:chOff x="7814291" y="685745"/>
            <a:chExt cx="5163595" cy="1938833"/>
          </a:xfrm>
        </p:grpSpPr>
        <p:sp>
          <p:nvSpPr>
            <p:cNvPr id="38" name="Rectangle 37">
              <a:extLst>
                <a:ext uri="{FF2B5EF4-FFF2-40B4-BE49-F238E27FC236}">
                  <a16:creationId xmlns:a16="http://schemas.microsoft.com/office/drawing/2014/main" id="{CCB798D3-9D39-48FA-B329-3BBCC19F05CA}"/>
                </a:ext>
              </a:extLst>
            </p:cNvPr>
            <p:cNvSpPr/>
            <p:nvPr/>
          </p:nvSpPr>
          <p:spPr>
            <a:xfrm>
              <a:off x="7814291" y="685745"/>
              <a:ext cx="5163595" cy="1938833"/>
            </a:xfrm>
            <a:prstGeom prst="rect">
              <a:avLst/>
            </a:prstGeom>
            <a:blipFill>
              <a:blip r:embed="rId5">
                <a:duotone>
                  <a:schemeClr val="accent4">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Laughing">
              <a:extLst>
                <a:ext uri="{FF2B5EF4-FFF2-40B4-BE49-F238E27FC236}">
                  <a16:creationId xmlns:a16="http://schemas.microsoft.com/office/drawing/2014/main" id="{6E0793F3-454F-4580-98EB-3421D9FF5A11}"/>
                </a:ext>
              </a:extLst>
            </p:cNvPr>
            <p:cNvSpPr txBox="1"/>
            <p:nvPr/>
          </p:nvSpPr>
          <p:spPr>
            <a:xfrm>
              <a:off x="7814291" y="1042124"/>
              <a:ext cx="5163595" cy="1226076"/>
            </a:xfrm>
            <a:prstGeom prst="rect">
              <a:avLst/>
            </a:prstGeom>
            <a:noFill/>
          </p:spPr>
          <p:txBody>
            <a:bodyPr wrap="square" rtlCol="0">
              <a:spAutoFit/>
            </a:bodyPr>
            <a:lstStyle/>
            <a:p>
              <a:pPr algn="ctr"/>
              <a:r>
                <a:rPr lang="en-US" sz="2800" b="1" dirty="0">
                  <a:ln>
                    <a:solidFill>
                      <a:schemeClr val="tx1"/>
                    </a:solidFill>
                  </a:ln>
                  <a:solidFill>
                    <a:schemeClr val="bg1"/>
                  </a:solidFill>
                </a:rPr>
                <a:t> Are Laughing</a:t>
              </a:r>
            </a:p>
          </p:txBody>
        </p:sp>
      </p:grpSp>
      <p:grpSp>
        <p:nvGrpSpPr>
          <p:cNvPr id="20" name="Sad Group 1">
            <a:extLst>
              <a:ext uri="{FF2B5EF4-FFF2-40B4-BE49-F238E27FC236}">
                <a16:creationId xmlns:a16="http://schemas.microsoft.com/office/drawing/2014/main" id="{2F79ACC4-D8A6-41CF-A275-1CBB85C84838}"/>
              </a:ext>
            </a:extLst>
          </p:cNvPr>
          <p:cNvGrpSpPr/>
          <p:nvPr/>
        </p:nvGrpSpPr>
        <p:grpSpPr>
          <a:xfrm>
            <a:off x="512064" y="961771"/>
            <a:ext cx="1645920" cy="1508760"/>
            <a:chOff x="690427" y="1010750"/>
            <a:chExt cx="4090754" cy="1754326"/>
          </a:xfrm>
        </p:grpSpPr>
        <p:sp>
          <p:nvSpPr>
            <p:cNvPr id="19" name="Rectangle 18">
              <a:extLst>
                <a:ext uri="{FF2B5EF4-FFF2-40B4-BE49-F238E27FC236}">
                  <a16:creationId xmlns:a16="http://schemas.microsoft.com/office/drawing/2014/main" id="{EA380BA7-152E-4D77-A884-7FAF9D344440}"/>
                </a:ext>
              </a:extLst>
            </p:cNvPr>
            <p:cNvSpPr/>
            <p:nvPr/>
          </p:nvSpPr>
          <p:spPr>
            <a:xfrm>
              <a:off x="690427" y="1010750"/>
              <a:ext cx="4090754" cy="1754326"/>
            </a:xfrm>
            <a:prstGeom prst="rect">
              <a:avLst/>
            </a:prstGeom>
            <a:blipFill>
              <a:blip r:embed="rId5">
                <a:duotone>
                  <a:schemeClr val="accent6">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a:p>
          </p:txBody>
        </p:sp>
        <p:sp>
          <p:nvSpPr>
            <p:cNvPr id="8" name="Sad">
              <a:extLst>
                <a:ext uri="{FF2B5EF4-FFF2-40B4-BE49-F238E27FC236}">
                  <a16:creationId xmlns:a16="http://schemas.microsoft.com/office/drawing/2014/main" id="{CC46840E-953F-44EB-96D4-CA4C1231DCC7}"/>
                </a:ext>
              </a:extLst>
            </p:cNvPr>
            <p:cNvSpPr txBox="1"/>
            <p:nvPr/>
          </p:nvSpPr>
          <p:spPr>
            <a:xfrm>
              <a:off x="943142" y="1583723"/>
              <a:ext cx="3585325" cy="608379"/>
            </a:xfrm>
            <a:prstGeom prst="rect">
              <a:avLst/>
            </a:prstGeom>
            <a:noFill/>
          </p:spPr>
          <p:txBody>
            <a:bodyPr wrap="square" rtlCol="0">
              <a:spAutoFit/>
            </a:bodyPr>
            <a:lstStyle/>
            <a:p>
              <a:pPr algn="ctr"/>
              <a:r>
                <a:rPr lang="en-US" sz="2800" b="1" dirty="0">
                  <a:ln>
                    <a:solidFill>
                      <a:schemeClr val="tx1"/>
                    </a:solidFill>
                  </a:ln>
                  <a:solidFill>
                    <a:schemeClr val="bg1"/>
                  </a:solidFill>
                </a:rPr>
                <a:t> Are Sad</a:t>
              </a:r>
            </a:p>
          </p:txBody>
        </p:sp>
      </p:grpSp>
      <p:grpSp>
        <p:nvGrpSpPr>
          <p:cNvPr id="89" name="Hurt Group 12">
            <a:extLst>
              <a:ext uri="{FF2B5EF4-FFF2-40B4-BE49-F238E27FC236}">
                <a16:creationId xmlns:a16="http://schemas.microsoft.com/office/drawing/2014/main" id="{B6719BA1-0F33-416B-A62E-54FA6947D9AE}"/>
              </a:ext>
            </a:extLst>
          </p:cNvPr>
          <p:cNvGrpSpPr/>
          <p:nvPr/>
        </p:nvGrpSpPr>
        <p:grpSpPr>
          <a:xfrm>
            <a:off x="6986016" y="5068031"/>
            <a:ext cx="1645920" cy="1508760"/>
            <a:chOff x="5391302" y="4608017"/>
            <a:chExt cx="5800559" cy="1754326"/>
          </a:xfrm>
        </p:grpSpPr>
        <p:sp>
          <p:nvSpPr>
            <p:cNvPr id="90" name="Rectangle 89">
              <a:extLst>
                <a:ext uri="{FF2B5EF4-FFF2-40B4-BE49-F238E27FC236}">
                  <a16:creationId xmlns:a16="http://schemas.microsoft.com/office/drawing/2014/main" id="{7068E65C-1157-4EC6-B662-DDB29B8F0267}"/>
                </a:ext>
              </a:extLst>
            </p:cNvPr>
            <p:cNvSpPr/>
            <p:nvPr/>
          </p:nvSpPr>
          <p:spPr>
            <a:xfrm>
              <a:off x="5391302" y="4608017"/>
              <a:ext cx="5800559" cy="1754326"/>
            </a:xfrm>
            <a:prstGeom prst="rect">
              <a:avLst/>
            </a:prstGeom>
            <a:blipFill>
              <a:blip r:embed="rId5">
                <a:duotone>
                  <a:schemeClr val="accent5">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1" name="hurt knee">
              <a:extLst>
                <a:ext uri="{FF2B5EF4-FFF2-40B4-BE49-F238E27FC236}">
                  <a16:creationId xmlns:a16="http://schemas.microsoft.com/office/drawing/2014/main" id="{187C2BF4-3B88-4CA3-A54A-B8718D48F1A4}"/>
                </a:ext>
              </a:extLst>
            </p:cNvPr>
            <p:cNvSpPr txBox="1"/>
            <p:nvPr/>
          </p:nvSpPr>
          <p:spPr>
            <a:xfrm>
              <a:off x="5391302" y="4679971"/>
              <a:ext cx="5800559" cy="1610417"/>
            </a:xfrm>
            <a:prstGeom prst="rect">
              <a:avLst/>
            </a:prstGeom>
            <a:noFill/>
          </p:spPr>
          <p:txBody>
            <a:bodyPr wrap="square" rtlCol="0">
              <a:spAutoFit/>
            </a:bodyPr>
            <a:lstStyle/>
            <a:p>
              <a:pPr algn="ctr"/>
              <a:r>
                <a:rPr lang="en-US" sz="2800" b="1" dirty="0">
                  <a:ln>
                    <a:solidFill>
                      <a:schemeClr val="tx1"/>
                    </a:solidFill>
                  </a:ln>
                  <a:solidFill>
                    <a:schemeClr val="bg1"/>
                  </a:solidFill>
                </a:rPr>
                <a:t>Hurt</a:t>
              </a:r>
            </a:p>
            <a:p>
              <a:pPr algn="ctr"/>
              <a:r>
                <a:rPr lang="en-US" sz="2800" b="1" dirty="0">
                  <a:ln>
                    <a:solidFill>
                      <a:schemeClr val="tx1"/>
                    </a:solidFill>
                  </a:ln>
                  <a:solidFill>
                    <a:schemeClr val="bg1"/>
                  </a:solidFill>
                </a:rPr>
                <a:t>Your Knee</a:t>
              </a:r>
            </a:p>
          </p:txBody>
        </p:sp>
      </p:grpSp>
      <p:grpSp>
        <p:nvGrpSpPr>
          <p:cNvPr id="92" name="Playing Group 11">
            <a:extLst>
              <a:ext uri="{FF2B5EF4-FFF2-40B4-BE49-F238E27FC236}">
                <a16:creationId xmlns:a16="http://schemas.microsoft.com/office/drawing/2014/main" id="{A5803B3B-4C2E-47F6-B29A-66F43A6792C4}"/>
              </a:ext>
            </a:extLst>
          </p:cNvPr>
          <p:cNvGrpSpPr/>
          <p:nvPr/>
        </p:nvGrpSpPr>
        <p:grpSpPr>
          <a:xfrm>
            <a:off x="4828032" y="5074377"/>
            <a:ext cx="1645920" cy="1508760"/>
            <a:chOff x="306616" y="4749172"/>
            <a:chExt cx="4509564" cy="1754326"/>
          </a:xfrm>
        </p:grpSpPr>
        <p:sp>
          <p:nvSpPr>
            <p:cNvPr id="93" name="Rectangle 92">
              <a:extLst>
                <a:ext uri="{FF2B5EF4-FFF2-40B4-BE49-F238E27FC236}">
                  <a16:creationId xmlns:a16="http://schemas.microsoft.com/office/drawing/2014/main" id="{20002257-3A85-4CA4-A474-46A3CBFFEED2}"/>
                </a:ext>
              </a:extLst>
            </p:cNvPr>
            <p:cNvSpPr/>
            <p:nvPr/>
          </p:nvSpPr>
          <p:spPr>
            <a:xfrm>
              <a:off x="306616" y="4749172"/>
              <a:ext cx="4509564" cy="1754326"/>
            </a:xfrm>
            <a:prstGeom prst="rect">
              <a:avLst/>
            </a:prstGeom>
            <a:blipFill>
              <a:blip r:embed="rId5">
                <a:duotone>
                  <a:schemeClr val="accent2">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94" name="Playing">
              <a:extLst>
                <a:ext uri="{FF2B5EF4-FFF2-40B4-BE49-F238E27FC236}">
                  <a16:creationId xmlns:a16="http://schemas.microsoft.com/office/drawing/2014/main" id="{33CC5026-F23F-4B8A-BA30-95BCBA983FA6}"/>
                </a:ext>
              </a:extLst>
            </p:cNvPr>
            <p:cNvSpPr txBox="1"/>
            <p:nvPr/>
          </p:nvSpPr>
          <p:spPr>
            <a:xfrm>
              <a:off x="360169" y="5071637"/>
              <a:ext cx="4402458" cy="1109398"/>
            </a:xfrm>
            <a:prstGeom prst="rect">
              <a:avLst/>
            </a:prstGeom>
            <a:noFill/>
          </p:spPr>
          <p:txBody>
            <a:bodyPr wrap="square" rtlCol="0">
              <a:spAutoFit/>
            </a:bodyPr>
            <a:lstStyle/>
            <a:p>
              <a:pPr algn="ctr"/>
              <a:r>
                <a:rPr lang="en-US" sz="2800" b="1" dirty="0">
                  <a:ln>
                    <a:solidFill>
                      <a:schemeClr val="tx1"/>
                    </a:solidFill>
                  </a:ln>
                  <a:solidFill>
                    <a:schemeClr val="bg1"/>
                  </a:solidFill>
                </a:rPr>
                <a:t> Are Playing</a:t>
              </a:r>
            </a:p>
          </p:txBody>
        </p:sp>
      </p:grpSp>
      <p:grpSp>
        <p:nvGrpSpPr>
          <p:cNvPr id="95" name="Worried Group 8">
            <a:extLst>
              <a:ext uri="{FF2B5EF4-FFF2-40B4-BE49-F238E27FC236}">
                <a16:creationId xmlns:a16="http://schemas.microsoft.com/office/drawing/2014/main" id="{A1465015-34DB-448E-9D33-7790E6B59BD0}"/>
              </a:ext>
            </a:extLst>
          </p:cNvPr>
          <p:cNvGrpSpPr/>
          <p:nvPr/>
        </p:nvGrpSpPr>
        <p:grpSpPr>
          <a:xfrm>
            <a:off x="6986016" y="3014357"/>
            <a:ext cx="1645920" cy="1508760"/>
            <a:chOff x="5504482" y="2511621"/>
            <a:chExt cx="5203151" cy="1754326"/>
          </a:xfrm>
        </p:grpSpPr>
        <p:sp>
          <p:nvSpPr>
            <p:cNvPr id="96" name="Rectangle 95">
              <a:extLst>
                <a:ext uri="{FF2B5EF4-FFF2-40B4-BE49-F238E27FC236}">
                  <a16:creationId xmlns:a16="http://schemas.microsoft.com/office/drawing/2014/main" id="{BFB6A6C2-18FB-4842-A35A-166BDDF3EAB0}"/>
                </a:ext>
              </a:extLst>
            </p:cNvPr>
            <p:cNvSpPr/>
            <p:nvPr/>
          </p:nvSpPr>
          <p:spPr>
            <a:xfrm>
              <a:off x="5504482" y="2511621"/>
              <a:ext cx="5203151" cy="175432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worried">
              <a:extLst>
                <a:ext uri="{FF2B5EF4-FFF2-40B4-BE49-F238E27FC236}">
                  <a16:creationId xmlns:a16="http://schemas.microsoft.com/office/drawing/2014/main" id="{83E71A97-6329-41E8-9838-A4157D454153}"/>
                </a:ext>
              </a:extLst>
            </p:cNvPr>
            <p:cNvSpPr txBox="1"/>
            <p:nvPr/>
          </p:nvSpPr>
          <p:spPr>
            <a:xfrm>
              <a:off x="5504482" y="2834086"/>
              <a:ext cx="5203151" cy="1109398"/>
            </a:xfrm>
            <a:prstGeom prst="rect">
              <a:avLst/>
            </a:prstGeom>
            <a:noFill/>
          </p:spPr>
          <p:txBody>
            <a:bodyPr wrap="square" rtlCol="0">
              <a:spAutoFit/>
            </a:bodyPr>
            <a:lstStyle/>
            <a:p>
              <a:pPr algn="ctr"/>
              <a:r>
                <a:rPr lang="en-US" sz="2800" b="1" dirty="0">
                  <a:ln>
                    <a:solidFill>
                      <a:schemeClr val="tx1"/>
                    </a:solidFill>
                  </a:ln>
                  <a:solidFill>
                    <a:schemeClr val="bg1"/>
                  </a:solidFill>
                </a:rPr>
                <a:t>Are Worried</a:t>
              </a:r>
            </a:p>
          </p:txBody>
        </p:sp>
      </p:grpSp>
      <p:grpSp>
        <p:nvGrpSpPr>
          <p:cNvPr id="98" name="Excited Group 7">
            <a:extLst>
              <a:ext uri="{FF2B5EF4-FFF2-40B4-BE49-F238E27FC236}">
                <a16:creationId xmlns:a16="http://schemas.microsoft.com/office/drawing/2014/main" id="{2D05CECD-18EF-4393-84A0-C914A7F7CA5C}"/>
              </a:ext>
            </a:extLst>
          </p:cNvPr>
          <p:cNvGrpSpPr/>
          <p:nvPr/>
        </p:nvGrpSpPr>
        <p:grpSpPr>
          <a:xfrm>
            <a:off x="4828032" y="3014357"/>
            <a:ext cx="1645920" cy="1508760"/>
            <a:chOff x="438559" y="2785318"/>
            <a:chExt cx="5203151" cy="1754326"/>
          </a:xfrm>
        </p:grpSpPr>
        <p:sp>
          <p:nvSpPr>
            <p:cNvPr id="99" name="Rectangle 98">
              <a:extLst>
                <a:ext uri="{FF2B5EF4-FFF2-40B4-BE49-F238E27FC236}">
                  <a16:creationId xmlns:a16="http://schemas.microsoft.com/office/drawing/2014/main" id="{9EE2BBE3-DFC9-4EDE-8F06-CF9FED90ACF0}"/>
                </a:ext>
              </a:extLst>
            </p:cNvPr>
            <p:cNvSpPr/>
            <p:nvPr/>
          </p:nvSpPr>
          <p:spPr>
            <a:xfrm>
              <a:off x="438559" y="2785318"/>
              <a:ext cx="5203151" cy="1754326"/>
            </a:xfrm>
            <a:prstGeom prst="rect">
              <a:avLst/>
            </a:prstGeom>
            <a:blipFill>
              <a:blip r:embed="rId5">
                <a:duotone>
                  <a:schemeClr val="accent4">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a:p>
          </p:txBody>
        </p:sp>
        <p:sp>
          <p:nvSpPr>
            <p:cNvPr id="100" name="Dark">
              <a:extLst>
                <a:ext uri="{FF2B5EF4-FFF2-40B4-BE49-F238E27FC236}">
                  <a16:creationId xmlns:a16="http://schemas.microsoft.com/office/drawing/2014/main" id="{F9301FF9-A018-4610-BF9B-5B7B89F0DCEE}"/>
                </a:ext>
              </a:extLst>
            </p:cNvPr>
            <p:cNvSpPr txBox="1"/>
            <p:nvPr/>
          </p:nvSpPr>
          <p:spPr>
            <a:xfrm>
              <a:off x="438559" y="3107783"/>
              <a:ext cx="5203151" cy="1109398"/>
            </a:xfrm>
            <a:prstGeom prst="rect">
              <a:avLst/>
            </a:prstGeom>
            <a:noFill/>
          </p:spPr>
          <p:txBody>
            <a:bodyPr wrap="square" rtlCol="0">
              <a:spAutoFit/>
            </a:bodyPr>
            <a:lstStyle/>
            <a:p>
              <a:pPr algn="ctr"/>
              <a:r>
                <a:rPr lang="en-US" sz="2800" b="1" dirty="0">
                  <a:ln>
                    <a:solidFill>
                      <a:schemeClr val="tx1"/>
                    </a:solidFill>
                  </a:ln>
                  <a:solidFill>
                    <a:schemeClr val="bg1"/>
                  </a:solidFill>
                </a:rPr>
                <a:t>Are Excited </a:t>
              </a:r>
            </a:p>
          </p:txBody>
        </p:sp>
      </p:grpSp>
      <p:grpSp>
        <p:nvGrpSpPr>
          <p:cNvPr id="101" name="Happy Group 4">
            <a:extLst>
              <a:ext uri="{FF2B5EF4-FFF2-40B4-BE49-F238E27FC236}">
                <a16:creationId xmlns:a16="http://schemas.microsoft.com/office/drawing/2014/main" id="{58F2284A-866B-4395-9B36-C1B3AF5D8561}"/>
              </a:ext>
            </a:extLst>
          </p:cNvPr>
          <p:cNvGrpSpPr/>
          <p:nvPr/>
        </p:nvGrpSpPr>
        <p:grpSpPr>
          <a:xfrm>
            <a:off x="6986015" y="961771"/>
            <a:ext cx="1645920" cy="1508760"/>
            <a:chOff x="7949894" y="777998"/>
            <a:chExt cx="5047379" cy="1754326"/>
          </a:xfrm>
        </p:grpSpPr>
        <p:sp>
          <p:nvSpPr>
            <p:cNvPr id="102" name="Rectangle 101">
              <a:extLst>
                <a:ext uri="{FF2B5EF4-FFF2-40B4-BE49-F238E27FC236}">
                  <a16:creationId xmlns:a16="http://schemas.microsoft.com/office/drawing/2014/main" id="{FC1B3DF2-1D6F-48A5-A549-D98DDE0A817D}"/>
                </a:ext>
              </a:extLst>
            </p:cNvPr>
            <p:cNvSpPr/>
            <p:nvPr/>
          </p:nvSpPr>
          <p:spPr>
            <a:xfrm>
              <a:off x="7949894" y="777998"/>
              <a:ext cx="5047379" cy="1754326"/>
            </a:xfrm>
            <a:prstGeom prst="rect">
              <a:avLst/>
            </a:prstGeom>
            <a:blipFill>
              <a:blip r:embed="rId5">
                <a:lum bright="70000" contrast="-7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3" name="Happy">
              <a:extLst>
                <a:ext uri="{FF2B5EF4-FFF2-40B4-BE49-F238E27FC236}">
                  <a16:creationId xmlns:a16="http://schemas.microsoft.com/office/drawing/2014/main" id="{DE7A8594-DFC4-4EB8-897E-24BBAA911AF9}"/>
                </a:ext>
              </a:extLst>
            </p:cNvPr>
            <p:cNvSpPr txBox="1"/>
            <p:nvPr/>
          </p:nvSpPr>
          <p:spPr>
            <a:xfrm>
              <a:off x="8143697" y="1100463"/>
              <a:ext cx="4659773" cy="1109398"/>
            </a:xfrm>
            <a:prstGeom prst="rect">
              <a:avLst/>
            </a:prstGeom>
            <a:noFill/>
          </p:spPr>
          <p:txBody>
            <a:bodyPr wrap="square" rtlCol="0">
              <a:spAutoFit/>
            </a:bodyPr>
            <a:lstStyle/>
            <a:p>
              <a:pPr algn="ctr"/>
              <a:r>
                <a:rPr lang="en-US" sz="2800" b="1" dirty="0">
                  <a:ln>
                    <a:solidFill>
                      <a:schemeClr val="tx1"/>
                    </a:solidFill>
                  </a:ln>
                  <a:solidFill>
                    <a:schemeClr val="bg1"/>
                  </a:solidFill>
                </a:rPr>
                <a:t>Are Happy</a:t>
              </a:r>
            </a:p>
          </p:txBody>
        </p:sp>
      </p:grpSp>
      <p:grpSp>
        <p:nvGrpSpPr>
          <p:cNvPr id="104" name="Angry Group 3">
            <a:extLst>
              <a:ext uri="{FF2B5EF4-FFF2-40B4-BE49-F238E27FC236}">
                <a16:creationId xmlns:a16="http://schemas.microsoft.com/office/drawing/2014/main" id="{D4EAAF37-A016-4A21-B5B8-C6C8495BD402}"/>
              </a:ext>
            </a:extLst>
          </p:cNvPr>
          <p:cNvGrpSpPr/>
          <p:nvPr/>
        </p:nvGrpSpPr>
        <p:grpSpPr>
          <a:xfrm>
            <a:off x="4828033" y="961771"/>
            <a:ext cx="1645919" cy="1508760"/>
            <a:chOff x="690426" y="1010750"/>
            <a:chExt cx="3819555" cy="1754326"/>
          </a:xfrm>
        </p:grpSpPr>
        <p:sp>
          <p:nvSpPr>
            <p:cNvPr id="105" name="Rectangle 104">
              <a:extLst>
                <a:ext uri="{FF2B5EF4-FFF2-40B4-BE49-F238E27FC236}">
                  <a16:creationId xmlns:a16="http://schemas.microsoft.com/office/drawing/2014/main" id="{857212DD-E01B-4142-90F4-F08D368FD024}"/>
                </a:ext>
              </a:extLst>
            </p:cNvPr>
            <p:cNvSpPr/>
            <p:nvPr/>
          </p:nvSpPr>
          <p:spPr>
            <a:xfrm>
              <a:off x="690426" y="1010750"/>
              <a:ext cx="3819555" cy="1754326"/>
            </a:xfrm>
            <a:prstGeom prst="rect">
              <a:avLst/>
            </a:prstGeom>
            <a:blipFill>
              <a:blip r:embed="rId5">
                <a:duotone>
                  <a:schemeClr val="accent5">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a:p>
          </p:txBody>
        </p:sp>
        <p:sp>
          <p:nvSpPr>
            <p:cNvPr id="106" name="Sad">
              <a:extLst>
                <a:ext uri="{FF2B5EF4-FFF2-40B4-BE49-F238E27FC236}">
                  <a16:creationId xmlns:a16="http://schemas.microsoft.com/office/drawing/2014/main" id="{10C18941-C2D0-4CE0-82CC-1B426C60F51D}"/>
                </a:ext>
              </a:extLst>
            </p:cNvPr>
            <p:cNvSpPr txBox="1"/>
            <p:nvPr/>
          </p:nvSpPr>
          <p:spPr>
            <a:xfrm>
              <a:off x="690426" y="1333215"/>
              <a:ext cx="3819555" cy="1109398"/>
            </a:xfrm>
            <a:prstGeom prst="rect">
              <a:avLst/>
            </a:prstGeom>
            <a:noFill/>
          </p:spPr>
          <p:txBody>
            <a:bodyPr wrap="square" rtlCol="0">
              <a:spAutoFit/>
            </a:bodyPr>
            <a:lstStyle/>
            <a:p>
              <a:pPr algn="ctr"/>
              <a:r>
                <a:rPr lang="en-US" sz="2800" b="1" dirty="0">
                  <a:ln>
                    <a:solidFill>
                      <a:schemeClr val="tx1"/>
                    </a:solidFill>
                  </a:ln>
                  <a:solidFill>
                    <a:schemeClr val="bg1"/>
                  </a:solidFill>
                </a:rPr>
                <a:t>Are Angry</a:t>
              </a:r>
            </a:p>
          </p:txBody>
        </p:sp>
      </p:grpSp>
      <p:sp>
        <p:nvSpPr>
          <p:cNvPr id="107" name="12">
            <a:extLst>
              <a:ext uri="{FF2B5EF4-FFF2-40B4-BE49-F238E27FC236}">
                <a16:creationId xmlns:a16="http://schemas.microsoft.com/office/drawing/2014/main" id="{2DBED96E-4944-463B-8BB2-8085E0EECFE9}"/>
              </a:ext>
            </a:extLst>
          </p:cNvPr>
          <p:cNvSpPr/>
          <p:nvPr/>
        </p:nvSpPr>
        <p:spPr>
          <a:xfrm>
            <a:off x="6986016" y="5068031"/>
            <a:ext cx="1645920" cy="15087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12</a:t>
            </a:r>
          </a:p>
        </p:txBody>
      </p:sp>
      <p:sp>
        <p:nvSpPr>
          <p:cNvPr id="108" name="11">
            <a:extLst>
              <a:ext uri="{FF2B5EF4-FFF2-40B4-BE49-F238E27FC236}">
                <a16:creationId xmlns:a16="http://schemas.microsoft.com/office/drawing/2014/main" id="{B0809024-3B9F-4393-B890-19A0D391051A}"/>
              </a:ext>
            </a:extLst>
          </p:cNvPr>
          <p:cNvSpPr/>
          <p:nvPr/>
        </p:nvSpPr>
        <p:spPr>
          <a:xfrm>
            <a:off x="4828032" y="5074377"/>
            <a:ext cx="1645920" cy="15087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11</a:t>
            </a:r>
          </a:p>
        </p:txBody>
      </p:sp>
      <p:sp>
        <p:nvSpPr>
          <p:cNvPr id="16" name="10">
            <a:extLst>
              <a:ext uri="{FF2B5EF4-FFF2-40B4-BE49-F238E27FC236}">
                <a16:creationId xmlns:a16="http://schemas.microsoft.com/office/drawing/2014/main" id="{DA74F354-53AD-467F-842A-2215D426696F}"/>
              </a:ext>
            </a:extLst>
          </p:cNvPr>
          <p:cNvSpPr/>
          <p:nvPr/>
        </p:nvSpPr>
        <p:spPr>
          <a:xfrm>
            <a:off x="2670048" y="5068031"/>
            <a:ext cx="1645920" cy="15087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10</a:t>
            </a:r>
          </a:p>
        </p:txBody>
      </p:sp>
      <p:sp>
        <p:nvSpPr>
          <p:cNvPr id="33" name="9">
            <a:extLst>
              <a:ext uri="{FF2B5EF4-FFF2-40B4-BE49-F238E27FC236}">
                <a16:creationId xmlns:a16="http://schemas.microsoft.com/office/drawing/2014/main" id="{27F1B7B3-2564-4D06-9AAC-6721D1327401}"/>
              </a:ext>
            </a:extLst>
          </p:cNvPr>
          <p:cNvSpPr/>
          <p:nvPr/>
        </p:nvSpPr>
        <p:spPr>
          <a:xfrm>
            <a:off x="512064" y="5068031"/>
            <a:ext cx="1645920" cy="15087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9</a:t>
            </a:r>
          </a:p>
        </p:txBody>
      </p:sp>
      <p:sp>
        <p:nvSpPr>
          <p:cNvPr id="109" name="8">
            <a:extLst>
              <a:ext uri="{FF2B5EF4-FFF2-40B4-BE49-F238E27FC236}">
                <a16:creationId xmlns:a16="http://schemas.microsoft.com/office/drawing/2014/main" id="{93521514-2D87-4A92-BE9F-6254AB3771AC}"/>
              </a:ext>
            </a:extLst>
          </p:cNvPr>
          <p:cNvSpPr/>
          <p:nvPr/>
        </p:nvSpPr>
        <p:spPr>
          <a:xfrm>
            <a:off x="6986016" y="3014357"/>
            <a:ext cx="1645920" cy="15087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110" name="7">
            <a:extLst>
              <a:ext uri="{FF2B5EF4-FFF2-40B4-BE49-F238E27FC236}">
                <a16:creationId xmlns:a16="http://schemas.microsoft.com/office/drawing/2014/main" id="{E1DF6CC0-A669-421B-A34B-8DAB056729A3}"/>
              </a:ext>
            </a:extLst>
          </p:cNvPr>
          <p:cNvSpPr/>
          <p:nvPr/>
        </p:nvSpPr>
        <p:spPr>
          <a:xfrm>
            <a:off x="4828032" y="3014357"/>
            <a:ext cx="1645920" cy="15087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a:t>
            </a:r>
          </a:p>
        </p:txBody>
      </p:sp>
      <p:sp>
        <p:nvSpPr>
          <p:cNvPr id="29" name="6">
            <a:extLst>
              <a:ext uri="{FF2B5EF4-FFF2-40B4-BE49-F238E27FC236}">
                <a16:creationId xmlns:a16="http://schemas.microsoft.com/office/drawing/2014/main" id="{02A3E3A6-C7D1-4763-8CDD-EBADD84D41EF}"/>
              </a:ext>
            </a:extLst>
          </p:cNvPr>
          <p:cNvSpPr/>
          <p:nvPr/>
        </p:nvSpPr>
        <p:spPr>
          <a:xfrm>
            <a:off x="2670048" y="3014357"/>
            <a:ext cx="1645920" cy="15087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6</a:t>
            </a:r>
          </a:p>
        </p:txBody>
      </p:sp>
      <p:sp>
        <p:nvSpPr>
          <p:cNvPr id="36" name="5">
            <a:extLst>
              <a:ext uri="{FF2B5EF4-FFF2-40B4-BE49-F238E27FC236}">
                <a16:creationId xmlns:a16="http://schemas.microsoft.com/office/drawing/2014/main" id="{50EA28B4-9C69-4EBB-98B8-AC7AA5B9388A}"/>
              </a:ext>
            </a:extLst>
          </p:cNvPr>
          <p:cNvSpPr/>
          <p:nvPr/>
        </p:nvSpPr>
        <p:spPr>
          <a:xfrm>
            <a:off x="512064" y="3014357"/>
            <a:ext cx="1645920" cy="15087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5</a:t>
            </a:r>
          </a:p>
        </p:txBody>
      </p:sp>
      <p:sp>
        <p:nvSpPr>
          <p:cNvPr id="111" name="4">
            <a:extLst>
              <a:ext uri="{FF2B5EF4-FFF2-40B4-BE49-F238E27FC236}">
                <a16:creationId xmlns:a16="http://schemas.microsoft.com/office/drawing/2014/main" id="{F5C05F22-D55D-46C9-BF10-AD818AECC763}"/>
              </a:ext>
            </a:extLst>
          </p:cNvPr>
          <p:cNvSpPr/>
          <p:nvPr/>
        </p:nvSpPr>
        <p:spPr>
          <a:xfrm>
            <a:off x="6986015" y="961771"/>
            <a:ext cx="1645920" cy="15087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sp>
        <p:nvSpPr>
          <p:cNvPr id="112" name="3">
            <a:extLst>
              <a:ext uri="{FF2B5EF4-FFF2-40B4-BE49-F238E27FC236}">
                <a16:creationId xmlns:a16="http://schemas.microsoft.com/office/drawing/2014/main" id="{8EDAF674-2144-4486-AB8D-BFD75669C4AB}"/>
              </a:ext>
            </a:extLst>
          </p:cNvPr>
          <p:cNvSpPr/>
          <p:nvPr/>
        </p:nvSpPr>
        <p:spPr>
          <a:xfrm>
            <a:off x="4828032" y="961771"/>
            <a:ext cx="1645920" cy="15087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sp>
        <p:nvSpPr>
          <p:cNvPr id="39" name="2">
            <a:extLst>
              <a:ext uri="{FF2B5EF4-FFF2-40B4-BE49-F238E27FC236}">
                <a16:creationId xmlns:a16="http://schemas.microsoft.com/office/drawing/2014/main" id="{42D8DA81-D88C-4C9B-9FE9-504E6333FE0B}"/>
              </a:ext>
            </a:extLst>
          </p:cNvPr>
          <p:cNvSpPr/>
          <p:nvPr/>
        </p:nvSpPr>
        <p:spPr>
          <a:xfrm>
            <a:off x="2670048" y="961771"/>
            <a:ext cx="1645920" cy="15087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sp>
        <p:nvSpPr>
          <p:cNvPr id="21" name="1">
            <a:extLst>
              <a:ext uri="{FF2B5EF4-FFF2-40B4-BE49-F238E27FC236}">
                <a16:creationId xmlns:a16="http://schemas.microsoft.com/office/drawing/2014/main" id="{52AA4E73-C6D6-43BF-9BAA-FDDAEB1C2AF4}"/>
              </a:ext>
            </a:extLst>
          </p:cNvPr>
          <p:cNvSpPr/>
          <p:nvPr/>
        </p:nvSpPr>
        <p:spPr>
          <a:xfrm>
            <a:off x="512064" y="961771"/>
            <a:ext cx="1645920" cy="15087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spTree>
    <p:extLst>
      <p:ext uri="{BB962C8B-B14F-4D97-AF65-F5344CB8AC3E}">
        <p14:creationId xmlns:p14="http://schemas.microsoft.com/office/powerpoint/2010/main" val="38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600"/>
                                        <p:tgtEl>
                                          <p:spTgt spid="21"/>
                                        </p:tgtEl>
                                      </p:cBhvr>
                                    </p:animEffect>
                                    <p:set>
                                      <p:cBhvr>
                                        <p:cTn id="7" dur="1" fill="hold">
                                          <p:stCondLst>
                                            <p:cond delay="599"/>
                                          </p:stCondLst>
                                        </p:cTn>
                                        <p:tgtEl>
                                          <p:spTgt spid="21"/>
                                        </p:tgtEl>
                                        <p:attrNameLst>
                                          <p:attrName>style.visibility</p:attrName>
                                        </p:attrNameLst>
                                      </p:cBhvr>
                                      <p:to>
                                        <p:strVal val="hidden"/>
                                      </p:to>
                                    </p:set>
                                  </p:childTnLst>
                                </p:cTn>
                              </p:par>
                              <p:par>
                                <p:cTn id="8" presetID="6" presetClass="entr" presetSubtype="16" fill="hold" nodeType="withEffect">
                                  <p:stCondLst>
                                    <p:cond delay="4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600"/>
                                        <p:tgtEl>
                                          <p:spTgt spid="20"/>
                                        </p:tgtEl>
                                      </p:cBhvr>
                                    </p:animEffec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600"/>
                                        <p:tgtEl>
                                          <p:spTgt spid="20"/>
                                        </p:tgtEl>
                                      </p:cBhvr>
                                    </p:animEffect>
                                    <p:set>
                                      <p:cBhvr>
                                        <p:cTn id="16" dur="1" fill="hold">
                                          <p:stCondLst>
                                            <p:cond delay="599"/>
                                          </p:stCondLst>
                                        </p:cTn>
                                        <p:tgtEl>
                                          <p:spTgt spid="20"/>
                                        </p:tgtEl>
                                        <p:attrNameLst>
                                          <p:attrName>style.visibility</p:attrName>
                                        </p:attrNameLst>
                                      </p:cBhvr>
                                      <p:to>
                                        <p:strVal val="hidden"/>
                                      </p:to>
                                    </p:set>
                                  </p:childTnLst>
                                </p:cTn>
                              </p:par>
                              <p:par>
                                <p:cTn id="17" presetID="6" presetClass="entr" presetSubtype="16" fill="hold" grpId="0" nodeType="withEffect">
                                  <p:stCondLst>
                                    <p:cond delay="400"/>
                                  </p:stCondLst>
                                  <p:childTnLst>
                                    <p:set>
                                      <p:cBhvr>
                                        <p:cTn id="18" dur="1" fill="hold">
                                          <p:stCondLst>
                                            <p:cond delay="0"/>
                                          </p:stCondLst>
                                        </p:cTn>
                                        <p:tgtEl>
                                          <p:spTgt spid="113"/>
                                        </p:tgtEl>
                                        <p:attrNameLst>
                                          <p:attrName>style.visibility</p:attrName>
                                        </p:attrNameLst>
                                      </p:cBhvr>
                                      <p:to>
                                        <p:strVal val="visible"/>
                                      </p:to>
                                    </p:set>
                                    <p:animEffect transition="in" filter="circle(in)">
                                      <p:cBhvr>
                                        <p:cTn id="19" dur="600"/>
                                        <p:tgtEl>
                                          <p:spTgt spid="113"/>
                                        </p:tgtEl>
                                      </p:cBhvr>
                                    </p:animEffec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600"/>
                                        <p:tgtEl>
                                          <p:spTgt spid="36"/>
                                        </p:tgtEl>
                                      </p:cBhvr>
                                    </p:animEffect>
                                    <p:set>
                                      <p:cBhvr>
                                        <p:cTn id="25" dur="1" fill="hold">
                                          <p:stCondLst>
                                            <p:cond delay="599"/>
                                          </p:stCondLst>
                                        </p:cTn>
                                        <p:tgtEl>
                                          <p:spTgt spid="36"/>
                                        </p:tgtEl>
                                        <p:attrNameLst>
                                          <p:attrName>style.visibility</p:attrName>
                                        </p:attrNameLst>
                                      </p:cBhvr>
                                      <p:to>
                                        <p:strVal val="hidden"/>
                                      </p:to>
                                    </p:set>
                                  </p:childTnLst>
                                </p:cTn>
                              </p:par>
                              <p:par>
                                <p:cTn id="26" presetID="6" presetClass="entr" presetSubtype="16" fill="hold" nodeType="withEffect">
                                  <p:stCondLst>
                                    <p:cond delay="40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600"/>
                                        <p:tgtEl>
                                          <p:spTgt spid="37"/>
                                        </p:tgtEl>
                                      </p:cBhvr>
                                    </p:animEffect>
                                  </p:childTnLst>
                                </p:cTn>
                              </p:par>
                            </p:childTnLst>
                          </p:cTn>
                        </p:par>
                      </p:childTnLst>
                    </p:cTn>
                  </p:par>
                </p:childTnLst>
              </p:cTn>
              <p:nextCondLst>
                <p:cond evt="onClick" delay="0">
                  <p:tgtEl>
                    <p:spTgt spid="36"/>
                  </p:tgtEl>
                </p:cond>
              </p:nextCondLst>
            </p:seq>
            <p:seq concurrent="1" nextAc="seek">
              <p:cTn id="29" restart="whenNotActive" fill="hold" evtFilter="cancelBubble" nodeType="interactiveSeq">
                <p:stCondLst>
                  <p:cond evt="onClick" delay="0">
                    <p:tgtEl>
                      <p:spTgt spid="29"/>
                    </p:tgtEl>
                  </p:cond>
                </p:stCondLst>
                <p:endSync evt="end" delay="0">
                  <p:rtn val="all"/>
                </p:endSync>
                <p:childTnLst>
                  <p:par>
                    <p:cTn id="30" fill="hold">
                      <p:stCondLst>
                        <p:cond delay="0"/>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600"/>
                                        <p:tgtEl>
                                          <p:spTgt spid="29"/>
                                        </p:tgtEl>
                                      </p:cBhvr>
                                    </p:animEffect>
                                    <p:set>
                                      <p:cBhvr>
                                        <p:cTn id="34" dur="1" fill="hold">
                                          <p:stCondLst>
                                            <p:cond delay="599"/>
                                          </p:stCondLst>
                                        </p:cTn>
                                        <p:tgtEl>
                                          <p:spTgt spid="29"/>
                                        </p:tgtEl>
                                        <p:attrNameLst>
                                          <p:attrName>style.visibility</p:attrName>
                                        </p:attrNameLst>
                                      </p:cBhvr>
                                      <p:to>
                                        <p:strVal val="hidden"/>
                                      </p:to>
                                    </p:set>
                                  </p:childTnLst>
                                </p:cTn>
                              </p:par>
                              <p:par>
                                <p:cTn id="35" presetID="6" presetClass="entr" presetSubtype="16" fill="hold" nodeType="with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600"/>
                                        <p:tgtEl>
                                          <p:spTgt spid="28"/>
                                        </p:tgtEl>
                                      </p:cBhvr>
                                    </p:animEffec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600"/>
                                        <p:tgtEl>
                                          <p:spTgt spid="33"/>
                                        </p:tgtEl>
                                      </p:cBhvr>
                                    </p:animEffect>
                                    <p:set>
                                      <p:cBhvr>
                                        <p:cTn id="43" dur="1" fill="hold">
                                          <p:stCondLst>
                                            <p:cond delay="599"/>
                                          </p:stCondLst>
                                        </p:cTn>
                                        <p:tgtEl>
                                          <p:spTgt spid="33"/>
                                        </p:tgtEl>
                                        <p:attrNameLst>
                                          <p:attrName>style.visibility</p:attrName>
                                        </p:attrNameLst>
                                      </p:cBhvr>
                                      <p:to>
                                        <p:strVal val="hidden"/>
                                      </p:to>
                                    </p:set>
                                  </p:childTnLst>
                                </p:cTn>
                              </p:par>
                              <p:par>
                                <p:cTn id="44" presetID="6" presetClass="entr" presetSubtype="16" fill="hold" nodeType="withEffect">
                                  <p:stCondLst>
                                    <p:cond delay="50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600"/>
                                        <p:tgtEl>
                                          <p:spTgt spid="34"/>
                                        </p:tgtEl>
                                      </p:cBhvr>
                                    </p:animEffect>
                                  </p:childTnLst>
                                </p:cTn>
                              </p:par>
                            </p:childTnLst>
                          </p:cTn>
                        </p:par>
                      </p:childTnLst>
                    </p:cTn>
                  </p:par>
                </p:childTnLst>
              </p:cTn>
              <p:nextCondLst>
                <p:cond evt="onClick" delay="0">
                  <p:tgtEl>
                    <p:spTgt spid="33"/>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6" presetClass="exit" presetSubtype="32" fill="hold" grpId="0" nodeType="clickEffect">
                                  <p:stCondLst>
                                    <p:cond delay="0"/>
                                  </p:stCondLst>
                                  <p:childTnLst>
                                    <p:animEffect transition="out" filter="circle(out)">
                                      <p:cBhvr>
                                        <p:cTn id="51" dur="600"/>
                                        <p:tgtEl>
                                          <p:spTgt spid="16"/>
                                        </p:tgtEl>
                                      </p:cBhvr>
                                    </p:animEffect>
                                    <p:set>
                                      <p:cBhvr>
                                        <p:cTn id="52" dur="1" fill="hold">
                                          <p:stCondLst>
                                            <p:cond delay="599"/>
                                          </p:stCondLst>
                                        </p:cTn>
                                        <p:tgtEl>
                                          <p:spTgt spid="16"/>
                                        </p:tgtEl>
                                        <p:attrNameLst>
                                          <p:attrName>style.visibility</p:attrName>
                                        </p:attrNameLst>
                                      </p:cBhvr>
                                      <p:to>
                                        <p:strVal val="hidden"/>
                                      </p:to>
                                    </p:set>
                                  </p:childTnLst>
                                </p:cTn>
                              </p:par>
                              <p:par>
                                <p:cTn id="53" presetID="6" presetClass="entr" presetSubtype="16" fill="hold"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600"/>
                                        <p:tgtEl>
                                          <p:spTgt spid="17"/>
                                        </p:tgtEl>
                                      </p:cBhvr>
                                    </p:animEffec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600"/>
                                        <p:tgtEl>
                                          <p:spTgt spid="39"/>
                                        </p:tgtEl>
                                      </p:cBhvr>
                                    </p:animEffect>
                                    <p:set>
                                      <p:cBhvr>
                                        <p:cTn id="61" dur="1" fill="hold">
                                          <p:stCondLst>
                                            <p:cond delay="599"/>
                                          </p:stCondLst>
                                        </p:cTn>
                                        <p:tgtEl>
                                          <p:spTgt spid="39"/>
                                        </p:tgtEl>
                                        <p:attrNameLst>
                                          <p:attrName>style.visibility</p:attrName>
                                        </p:attrNameLst>
                                      </p:cBhvr>
                                      <p:to>
                                        <p:strVal val="hidden"/>
                                      </p:to>
                                    </p:set>
                                  </p:childTnLst>
                                </p:cTn>
                              </p:par>
                              <p:par>
                                <p:cTn id="62" presetID="6" presetClass="entr" presetSubtype="16"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Effect transition="in" filter="circle(in)">
                                      <p:cBhvr>
                                        <p:cTn id="64" dur="600"/>
                                        <p:tgtEl>
                                          <p:spTgt spid="40"/>
                                        </p:tgtEl>
                                      </p:cBhvr>
                                    </p:animEffec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6" presetClass="exit" presetSubtype="32" fill="hold" nodeType="clickEffect">
                                  <p:stCondLst>
                                    <p:cond delay="0"/>
                                  </p:stCondLst>
                                  <p:childTnLst>
                                    <p:animEffect transition="out" filter="circle(out)">
                                      <p:cBhvr>
                                        <p:cTn id="69" dur="600"/>
                                        <p:tgtEl>
                                          <p:spTgt spid="40"/>
                                        </p:tgtEl>
                                      </p:cBhvr>
                                    </p:animEffect>
                                    <p:set>
                                      <p:cBhvr>
                                        <p:cTn id="70" dur="1" fill="hold">
                                          <p:stCondLst>
                                            <p:cond delay="599"/>
                                          </p:stCondLst>
                                        </p:cTn>
                                        <p:tgtEl>
                                          <p:spTgt spid="40"/>
                                        </p:tgtEl>
                                        <p:attrNameLst>
                                          <p:attrName>style.visibility</p:attrName>
                                        </p:attrNameLst>
                                      </p:cBhvr>
                                      <p:to>
                                        <p:strVal val="hidden"/>
                                      </p:to>
                                    </p:set>
                                  </p:childTnLst>
                                </p:cTn>
                              </p:par>
                              <p:par>
                                <p:cTn id="71" presetID="6" presetClass="entr" presetSubtype="16" fill="hold" grpId="0" nodeType="withEffect">
                                  <p:stCondLst>
                                    <p:cond delay="500"/>
                                  </p:stCondLst>
                                  <p:childTnLst>
                                    <p:set>
                                      <p:cBhvr>
                                        <p:cTn id="72" dur="1" fill="hold">
                                          <p:stCondLst>
                                            <p:cond delay="0"/>
                                          </p:stCondLst>
                                        </p:cTn>
                                        <p:tgtEl>
                                          <p:spTgt spid="115"/>
                                        </p:tgtEl>
                                        <p:attrNameLst>
                                          <p:attrName>style.visibility</p:attrName>
                                        </p:attrNameLst>
                                      </p:cBhvr>
                                      <p:to>
                                        <p:strVal val="visible"/>
                                      </p:to>
                                    </p:set>
                                    <p:animEffect transition="in" filter="circle(in)">
                                      <p:cBhvr>
                                        <p:cTn id="73" dur="600"/>
                                        <p:tgtEl>
                                          <p:spTgt spid="115"/>
                                        </p:tgtEl>
                                      </p:cBhvr>
                                    </p:animEffec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600"/>
                                        <p:tgtEl>
                                          <p:spTgt spid="37"/>
                                        </p:tgtEl>
                                      </p:cBhvr>
                                    </p:animEffect>
                                    <p:set>
                                      <p:cBhvr>
                                        <p:cTn id="79" dur="1" fill="hold">
                                          <p:stCondLst>
                                            <p:cond delay="599"/>
                                          </p:stCondLst>
                                        </p:cTn>
                                        <p:tgtEl>
                                          <p:spTgt spid="37"/>
                                        </p:tgtEl>
                                        <p:attrNameLst>
                                          <p:attrName>style.visibility</p:attrName>
                                        </p:attrNameLst>
                                      </p:cBhvr>
                                      <p:to>
                                        <p:strVal val="hidden"/>
                                      </p:to>
                                    </p:set>
                                  </p:childTnLst>
                                </p:cTn>
                              </p:par>
                              <p:par>
                                <p:cTn id="80" presetID="6" presetClass="entr" presetSubtype="16" fill="hold" grpId="0" nodeType="withEffect">
                                  <p:stCondLst>
                                    <p:cond delay="500"/>
                                  </p:stCondLst>
                                  <p:childTnLst>
                                    <p:set>
                                      <p:cBhvr>
                                        <p:cTn id="81" dur="1" fill="hold">
                                          <p:stCondLst>
                                            <p:cond delay="0"/>
                                          </p:stCondLst>
                                        </p:cTn>
                                        <p:tgtEl>
                                          <p:spTgt spid="119"/>
                                        </p:tgtEl>
                                        <p:attrNameLst>
                                          <p:attrName>style.visibility</p:attrName>
                                        </p:attrNameLst>
                                      </p:cBhvr>
                                      <p:to>
                                        <p:strVal val="visible"/>
                                      </p:to>
                                    </p:set>
                                    <p:animEffect transition="in" filter="circle(in)">
                                      <p:cBhvr>
                                        <p:cTn id="82" dur="600"/>
                                        <p:tgtEl>
                                          <p:spTgt spid="119"/>
                                        </p:tgtEl>
                                      </p:cBhvr>
                                    </p:animEffect>
                                  </p:childTnLst>
                                </p:cTn>
                              </p:par>
                            </p:childTnLst>
                          </p:cTn>
                        </p:par>
                      </p:childTnLst>
                    </p:cTn>
                  </p:par>
                </p:childTnLst>
              </p:cTn>
              <p:nextCondLst>
                <p:cond evt="onClick" delay="0">
                  <p:tgtEl>
                    <p:spTgt spid="37"/>
                  </p:tgtEl>
                </p:cond>
              </p:nextCondLst>
            </p:seq>
            <p:seq concurrent="1" nextAc="seek">
              <p:cTn id="83" restart="whenNotActive" fill="hold" evtFilter="cancelBubble" nodeType="interactiveSeq">
                <p:stCondLst>
                  <p:cond evt="onClick" delay="0">
                    <p:tgtEl>
                      <p:spTgt spid="28"/>
                    </p:tgtEl>
                  </p:cond>
                </p:stCondLst>
                <p:endSync evt="end" delay="0">
                  <p:rtn val="all"/>
                </p:endSync>
                <p:childTnLst>
                  <p:par>
                    <p:cTn id="84" fill="hold">
                      <p:stCondLst>
                        <p:cond delay="0"/>
                      </p:stCondLst>
                      <p:childTnLst>
                        <p:par>
                          <p:cTn id="85" fill="hold">
                            <p:stCondLst>
                              <p:cond delay="0"/>
                            </p:stCondLst>
                            <p:childTnLst>
                              <p:par>
                                <p:cTn id="86" presetID="6" presetClass="exit" presetSubtype="32" fill="hold" nodeType="clickEffect">
                                  <p:stCondLst>
                                    <p:cond delay="0"/>
                                  </p:stCondLst>
                                  <p:childTnLst>
                                    <p:animEffect transition="out" filter="circle(out)">
                                      <p:cBhvr>
                                        <p:cTn id="87" dur="600"/>
                                        <p:tgtEl>
                                          <p:spTgt spid="28"/>
                                        </p:tgtEl>
                                      </p:cBhvr>
                                    </p:animEffect>
                                    <p:set>
                                      <p:cBhvr>
                                        <p:cTn id="88" dur="1" fill="hold">
                                          <p:stCondLst>
                                            <p:cond delay="599"/>
                                          </p:stCondLst>
                                        </p:cTn>
                                        <p:tgtEl>
                                          <p:spTgt spid="28"/>
                                        </p:tgtEl>
                                        <p:attrNameLst>
                                          <p:attrName>style.visibility</p:attrName>
                                        </p:attrNameLst>
                                      </p:cBhvr>
                                      <p:to>
                                        <p:strVal val="hidden"/>
                                      </p:to>
                                    </p:set>
                                  </p:childTnLst>
                                </p:cTn>
                              </p:par>
                              <p:par>
                                <p:cTn id="89" presetID="6" presetClass="entr" presetSubtype="16" fill="hold" grpId="0" nodeType="withEffect">
                                  <p:stCondLst>
                                    <p:cond delay="500"/>
                                  </p:stCondLst>
                                  <p:childTnLst>
                                    <p:set>
                                      <p:cBhvr>
                                        <p:cTn id="90" dur="1" fill="hold">
                                          <p:stCondLst>
                                            <p:cond delay="0"/>
                                          </p:stCondLst>
                                        </p:cTn>
                                        <p:tgtEl>
                                          <p:spTgt spid="120"/>
                                        </p:tgtEl>
                                        <p:attrNameLst>
                                          <p:attrName>style.visibility</p:attrName>
                                        </p:attrNameLst>
                                      </p:cBhvr>
                                      <p:to>
                                        <p:strVal val="visible"/>
                                      </p:to>
                                    </p:set>
                                    <p:animEffect transition="in" filter="circle(in)">
                                      <p:cBhvr>
                                        <p:cTn id="91" dur="600"/>
                                        <p:tgtEl>
                                          <p:spTgt spid="120"/>
                                        </p:tgtEl>
                                      </p:cBhvr>
                                    </p:animEffec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6" presetClass="exit" presetSubtype="32" fill="hold" nodeType="clickEffect">
                                  <p:stCondLst>
                                    <p:cond delay="0"/>
                                  </p:stCondLst>
                                  <p:childTnLst>
                                    <p:animEffect transition="out" filter="circle(out)">
                                      <p:cBhvr>
                                        <p:cTn id="96" dur="600"/>
                                        <p:tgtEl>
                                          <p:spTgt spid="34"/>
                                        </p:tgtEl>
                                      </p:cBhvr>
                                    </p:animEffect>
                                    <p:set>
                                      <p:cBhvr>
                                        <p:cTn id="97" dur="1" fill="hold">
                                          <p:stCondLst>
                                            <p:cond delay="599"/>
                                          </p:stCondLst>
                                        </p:cTn>
                                        <p:tgtEl>
                                          <p:spTgt spid="34"/>
                                        </p:tgtEl>
                                        <p:attrNameLst>
                                          <p:attrName>style.visibility</p:attrName>
                                        </p:attrNameLst>
                                      </p:cBhvr>
                                      <p:to>
                                        <p:strVal val="hidden"/>
                                      </p:to>
                                    </p:set>
                                  </p:childTnLst>
                                </p:cTn>
                              </p:par>
                              <p:par>
                                <p:cTn id="98" presetID="6" presetClass="entr" presetSubtype="16" fill="hold" grpId="0" nodeType="withEffect">
                                  <p:stCondLst>
                                    <p:cond delay="500"/>
                                  </p:stCondLst>
                                  <p:childTnLst>
                                    <p:set>
                                      <p:cBhvr>
                                        <p:cTn id="99" dur="1" fill="hold">
                                          <p:stCondLst>
                                            <p:cond delay="0"/>
                                          </p:stCondLst>
                                        </p:cTn>
                                        <p:tgtEl>
                                          <p:spTgt spid="123"/>
                                        </p:tgtEl>
                                        <p:attrNameLst>
                                          <p:attrName>style.visibility</p:attrName>
                                        </p:attrNameLst>
                                      </p:cBhvr>
                                      <p:to>
                                        <p:strVal val="visible"/>
                                      </p:to>
                                    </p:set>
                                    <p:animEffect transition="in" filter="circle(in)">
                                      <p:cBhvr>
                                        <p:cTn id="100" dur="600"/>
                                        <p:tgtEl>
                                          <p:spTgt spid="123"/>
                                        </p:tgtEl>
                                      </p:cBhvr>
                                    </p:animEffect>
                                  </p:child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17"/>
                    </p:tgtEl>
                  </p:cond>
                </p:stCondLst>
                <p:endSync evt="end" delay="0">
                  <p:rtn val="all"/>
                </p:endSync>
                <p:childTnLst>
                  <p:par>
                    <p:cTn id="102" fill="hold">
                      <p:stCondLst>
                        <p:cond delay="0"/>
                      </p:stCondLst>
                      <p:childTnLst>
                        <p:par>
                          <p:cTn id="103" fill="hold">
                            <p:stCondLst>
                              <p:cond delay="0"/>
                            </p:stCondLst>
                            <p:childTnLst>
                              <p:par>
                                <p:cTn id="104" presetID="6" presetClass="exit" presetSubtype="32" fill="hold" nodeType="clickEffect">
                                  <p:stCondLst>
                                    <p:cond delay="0"/>
                                  </p:stCondLst>
                                  <p:childTnLst>
                                    <p:animEffect transition="out" filter="circle(out)">
                                      <p:cBhvr>
                                        <p:cTn id="105" dur="600"/>
                                        <p:tgtEl>
                                          <p:spTgt spid="17"/>
                                        </p:tgtEl>
                                      </p:cBhvr>
                                    </p:animEffect>
                                    <p:set>
                                      <p:cBhvr>
                                        <p:cTn id="106" dur="1" fill="hold">
                                          <p:stCondLst>
                                            <p:cond delay="599"/>
                                          </p:stCondLst>
                                        </p:cTn>
                                        <p:tgtEl>
                                          <p:spTgt spid="17"/>
                                        </p:tgtEl>
                                        <p:attrNameLst>
                                          <p:attrName>style.visibility</p:attrName>
                                        </p:attrNameLst>
                                      </p:cBhvr>
                                      <p:to>
                                        <p:strVal val="hidden"/>
                                      </p:to>
                                    </p:set>
                                  </p:childTnLst>
                                </p:cTn>
                              </p:par>
                              <p:par>
                                <p:cTn id="107" presetID="6" presetClass="entr" presetSubtype="16" fill="hold" grpId="0" nodeType="withEffect">
                                  <p:stCondLst>
                                    <p:cond delay="500"/>
                                  </p:stCondLst>
                                  <p:childTnLst>
                                    <p:set>
                                      <p:cBhvr>
                                        <p:cTn id="108" dur="1" fill="hold">
                                          <p:stCondLst>
                                            <p:cond delay="0"/>
                                          </p:stCondLst>
                                        </p:cTn>
                                        <p:tgtEl>
                                          <p:spTgt spid="124"/>
                                        </p:tgtEl>
                                        <p:attrNameLst>
                                          <p:attrName>style.visibility</p:attrName>
                                        </p:attrNameLst>
                                      </p:cBhvr>
                                      <p:to>
                                        <p:strVal val="visible"/>
                                      </p:to>
                                    </p:set>
                                    <p:animEffect transition="in" filter="circle(in)">
                                      <p:cBhvr>
                                        <p:cTn id="109" dur="600"/>
                                        <p:tgtEl>
                                          <p:spTgt spid="124"/>
                                        </p:tgtEl>
                                      </p:cBhvr>
                                    </p:animEffect>
                                  </p:childTnLst>
                                </p:cTn>
                              </p:par>
                            </p:childTnLst>
                          </p:cTn>
                        </p:par>
                      </p:childTnLst>
                    </p:cTn>
                  </p:par>
                </p:childTnLst>
              </p:cTn>
              <p:nextCondLst>
                <p:cond evt="onClick" delay="0">
                  <p:tgtEl>
                    <p:spTgt spid="17"/>
                  </p:tgtEl>
                </p:cond>
              </p:nextCondLst>
            </p:seq>
            <p:seq concurrent="1" nextAc="seek">
              <p:cTn id="110" restart="whenNotActive" fill="hold" evtFilter="cancelBubble" nodeType="interactiveSeq">
                <p:stCondLst>
                  <p:cond evt="onClick" delay="0">
                    <p:tgtEl>
                      <p:spTgt spid="112"/>
                    </p:tgtEl>
                  </p:cond>
                </p:stCondLst>
                <p:endSync evt="end" delay="0">
                  <p:rtn val="all"/>
                </p:endSync>
                <p:childTnLst>
                  <p:par>
                    <p:cTn id="111" fill="hold">
                      <p:stCondLst>
                        <p:cond delay="0"/>
                      </p:stCondLst>
                      <p:childTnLst>
                        <p:par>
                          <p:cTn id="112" fill="hold">
                            <p:stCondLst>
                              <p:cond delay="0"/>
                            </p:stCondLst>
                            <p:childTnLst>
                              <p:par>
                                <p:cTn id="113" presetID="6" presetClass="exit" presetSubtype="32" fill="hold" grpId="0" nodeType="clickEffect">
                                  <p:stCondLst>
                                    <p:cond delay="0"/>
                                  </p:stCondLst>
                                  <p:childTnLst>
                                    <p:animEffect transition="out" filter="circle(out)">
                                      <p:cBhvr>
                                        <p:cTn id="114" dur="600"/>
                                        <p:tgtEl>
                                          <p:spTgt spid="112"/>
                                        </p:tgtEl>
                                      </p:cBhvr>
                                    </p:animEffect>
                                    <p:set>
                                      <p:cBhvr>
                                        <p:cTn id="115" dur="1" fill="hold">
                                          <p:stCondLst>
                                            <p:cond delay="599"/>
                                          </p:stCondLst>
                                        </p:cTn>
                                        <p:tgtEl>
                                          <p:spTgt spid="112"/>
                                        </p:tgtEl>
                                        <p:attrNameLst>
                                          <p:attrName>style.visibility</p:attrName>
                                        </p:attrNameLst>
                                      </p:cBhvr>
                                      <p:to>
                                        <p:strVal val="hidden"/>
                                      </p:to>
                                    </p:set>
                                  </p:childTnLst>
                                </p:cTn>
                              </p:par>
                              <p:par>
                                <p:cTn id="116" presetID="6" presetClass="entr" presetSubtype="16" fill="hold" nodeType="withEffect">
                                  <p:stCondLst>
                                    <p:cond delay="500"/>
                                  </p:stCondLst>
                                  <p:childTnLst>
                                    <p:set>
                                      <p:cBhvr>
                                        <p:cTn id="117" dur="1" fill="hold">
                                          <p:stCondLst>
                                            <p:cond delay="0"/>
                                          </p:stCondLst>
                                        </p:cTn>
                                        <p:tgtEl>
                                          <p:spTgt spid="104"/>
                                        </p:tgtEl>
                                        <p:attrNameLst>
                                          <p:attrName>style.visibility</p:attrName>
                                        </p:attrNameLst>
                                      </p:cBhvr>
                                      <p:to>
                                        <p:strVal val="visible"/>
                                      </p:to>
                                    </p:set>
                                    <p:animEffect transition="in" filter="circle(in)">
                                      <p:cBhvr>
                                        <p:cTn id="118" dur="600"/>
                                        <p:tgtEl>
                                          <p:spTgt spid="104"/>
                                        </p:tgtEl>
                                      </p:cBhvr>
                                    </p:animEffect>
                                  </p:childTnLst>
                                </p:cTn>
                              </p:par>
                            </p:childTnLst>
                          </p:cTn>
                        </p:par>
                      </p:childTnLst>
                    </p:cTn>
                  </p:par>
                </p:childTnLst>
              </p:cTn>
              <p:nextCondLst>
                <p:cond evt="onClick" delay="0">
                  <p:tgtEl>
                    <p:spTgt spid="112"/>
                  </p:tgtEl>
                </p:cond>
              </p:nextCondLst>
            </p:seq>
            <p:seq concurrent="1" nextAc="seek">
              <p:cTn id="119" restart="whenNotActive" fill="hold" evtFilter="cancelBubble" nodeType="interactiveSeq">
                <p:stCondLst>
                  <p:cond evt="onClick" delay="0">
                    <p:tgtEl>
                      <p:spTgt spid="104"/>
                    </p:tgtEl>
                  </p:cond>
                </p:stCondLst>
                <p:endSync evt="end" delay="0">
                  <p:rtn val="all"/>
                </p:endSync>
                <p:childTnLst>
                  <p:par>
                    <p:cTn id="120" fill="hold">
                      <p:stCondLst>
                        <p:cond delay="0"/>
                      </p:stCondLst>
                      <p:childTnLst>
                        <p:par>
                          <p:cTn id="121" fill="hold">
                            <p:stCondLst>
                              <p:cond delay="0"/>
                            </p:stCondLst>
                            <p:childTnLst>
                              <p:par>
                                <p:cTn id="122" presetID="6" presetClass="exit" presetSubtype="32" fill="hold" nodeType="clickEffect">
                                  <p:stCondLst>
                                    <p:cond delay="0"/>
                                  </p:stCondLst>
                                  <p:childTnLst>
                                    <p:animEffect transition="out" filter="circle(out)">
                                      <p:cBhvr>
                                        <p:cTn id="123" dur="600"/>
                                        <p:tgtEl>
                                          <p:spTgt spid="104"/>
                                        </p:tgtEl>
                                      </p:cBhvr>
                                    </p:animEffect>
                                    <p:set>
                                      <p:cBhvr>
                                        <p:cTn id="124" dur="1" fill="hold">
                                          <p:stCondLst>
                                            <p:cond delay="599"/>
                                          </p:stCondLst>
                                        </p:cTn>
                                        <p:tgtEl>
                                          <p:spTgt spid="104"/>
                                        </p:tgtEl>
                                        <p:attrNameLst>
                                          <p:attrName>style.visibility</p:attrName>
                                        </p:attrNameLst>
                                      </p:cBhvr>
                                      <p:to>
                                        <p:strVal val="hidden"/>
                                      </p:to>
                                    </p:set>
                                  </p:childTnLst>
                                </p:cTn>
                              </p:par>
                              <p:par>
                                <p:cTn id="125" presetID="6" presetClass="entr" presetSubtype="16" fill="hold" grpId="0" nodeType="withEffect">
                                  <p:stCondLst>
                                    <p:cond delay="500"/>
                                  </p:stCondLst>
                                  <p:childTnLst>
                                    <p:set>
                                      <p:cBhvr>
                                        <p:cTn id="126" dur="1" fill="hold">
                                          <p:stCondLst>
                                            <p:cond delay="0"/>
                                          </p:stCondLst>
                                        </p:cTn>
                                        <p:tgtEl>
                                          <p:spTgt spid="116"/>
                                        </p:tgtEl>
                                        <p:attrNameLst>
                                          <p:attrName>style.visibility</p:attrName>
                                        </p:attrNameLst>
                                      </p:cBhvr>
                                      <p:to>
                                        <p:strVal val="visible"/>
                                      </p:to>
                                    </p:set>
                                    <p:animEffect transition="in" filter="circle(in)">
                                      <p:cBhvr>
                                        <p:cTn id="127" dur="600"/>
                                        <p:tgtEl>
                                          <p:spTgt spid="116"/>
                                        </p:tgtEl>
                                      </p:cBhvr>
                                    </p:animEffect>
                                  </p:childTnLst>
                                </p:cTn>
                              </p:par>
                            </p:childTnLst>
                          </p:cTn>
                        </p:par>
                      </p:childTnLst>
                    </p:cTn>
                  </p:par>
                </p:childTnLst>
              </p:cTn>
              <p:nextCondLst>
                <p:cond evt="onClick" delay="0">
                  <p:tgtEl>
                    <p:spTgt spid="104"/>
                  </p:tgtEl>
                </p:cond>
              </p:nextCondLst>
            </p:seq>
            <p:seq concurrent="1" nextAc="seek">
              <p:cTn id="128" restart="whenNotActive" fill="hold" evtFilter="cancelBubble" nodeType="interactiveSeq">
                <p:stCondLst>
                  <p:cond evt="onClick" delay="0">
                    <p:tgtEl>
                      <p:spTgt spid="110"/>
                    </p:tgtEl>
                  </p:cond>
                </p:stCondLst>
                <p:endSync evt="end" delay="0">
                  <p:rtn val="all"/>
                </p:endSync>
                <p:childTnLst>
                  <p:par>
                    <p:cTn id="129" fill="hold">
                      <p:stCondLst>
                        <p:cond delay="0"/>
                      </p:stCondLst>
                      <p:childTnLst>
                        <p:par>
                          <p:cTn id="130" fill="hold">
                            <p:stCondLst>
                              <p:cond delay="0"/>
                            </p:stCondLst>
                            <p:childTnLst>
                              <p:par>
                                <p:cTn id="131" presetID="6" presetClass="exit" presetSubtype="32" fill="hold" grpId="0" nodeType="clickEffect">
                                  <p:stCondLst>
                                    <p:cond delay="0"/>
                                  </p:stCondLst>
                                  <p:childTnLst>
                                    <p:animEffect transition="out" filter="circle(out)">
                                      <p:cBhvr>
                                        <p:cTn id="132" dur="600"/>
                                        <p:tgtEl>
                                          <p:spTgt spid="110"/>
                                        </p:tgtEl>
                                      </p:cBhvr>
                                    </p:animEffect>
                                    <p:set>
                                      <p:cBhvr>
                                        <p:cTn id="133" dur="1" fill="hold">
                                          <p:stCondLst>
                                            <p:cond delay="599"/>
                                          </p:stCondLst>
                                        </p:cTn>
                                        <p:tgtEl>
                                          <p:spTgt spid="110"/>
                                        </p:tgtEl>
                                        <p:attrNameLst>
                                          <p:attrName>style.visibility</p:attrName>
                                        </p:attrNameLst>
                                      </p:cBhvr>
                                      <p:to>
                                        <p:strVal val="hidden"/>
                                      </p:to>
                                    </p:set>
                                  </p:childTnLst>
                                </p:cTn>
                              </p:par>
                              <p:par>
                                <p:cTn id="134" presetID="6" presetClass="entr" presetSubtype="16" fill="hold" nodeType="withEffect">
                                  <p:stCondLst>
                                    <p:cond delay="500"/>
                                  </p:stCondLst>
                                  <p:childTnLst>
                                    <p:set>
                                      <p:cBhvr>
                                        <p:cTn id="135" dur="1" fill="hold">
                                          <p:stCondLst>
                                            <p:cond delay="0"/>
                                          </p:stCondLst>
                                        </p:cTn>
                                        <p:tgtEl>
                                          <p:spTgt spid="98"/>
                                        </p:tgtEl>
                                        <p:attrNameLst>
                                          <p:attrName>style.visibility</p:attrName>
                                        </p:attrNameLst>
                                      </p:cBhvr>
                                      <p:to>
                                        <p:strVal val="visible"/>
                                      </p:to>
                                    </p:set>
                                    <p:animEffect transition="in" filter="circle(in)">
                                      <p:cBhvr>
                                        <p:cTn id="136" dur="600"/>
                                        <p:tgtEl>
                                          <p:spTgt spid="98"/>
                                        </p:tgtEl>
                                      </p:cBhvr>
                                    </p:animEffect>
                                  </p:childTnLst>
                                </p:cTn>
                              </p:par>
                            </p:childTnLst>
                          </p:cTn>
                        </p:par>
                      </p:childTnLst>
                    </p:cTn>
                  </p:par>
                </p:childTnLst>
              </p:cTn>
              <p:nextCondLst>
                <p:cond evt="onClick" delay="0">
                  <p:tgtEl>
                    <p:spTgt spid="110"/>
                  </p:tgtEl>
                </p:cond>
              </p:nextCondLst>
            </p:seq>
            <p:seq concurrent="1" nextAc="seek">
              <p:cTn id="137" restart="whenNotActive" fill="hold" evtFilter="cancelBubble" nodeType="interactiveSeq">
                <p:stCondLst>
                  <p:cond evt="onClick" delay="0">
                    <p:tgtEl>
                      <p:spTgt spid="109"/>
                    </p:tgtEl>
                  </p:cond>
                </p:stCondLst>
                <p:endSync evt="end" delay="0">
                  <p:rtn val="all"/>
                </p:endSync>
                <p:childTnLst>
                  <p:par>
                    <p:cTn id="138" fill="hold">
                      <p:stCondLst>
                        <p:cond delay="0"/>
                      </p:stCondLst>
                      <p:childTnLst>
                        <p:par>
                          <p:cTn id="139" fill="hold">
                            <p:stCondLst>
                              <p:cond delay="0"/>
                            </p:stCondLst>
                            <p:childTnLst>
                              <p:par>
                                <p:cTn id="140" presetID="6" presetClass="exit" presetSubtype="32" fill="hold" grpId="0" nodeType="clickEffect">
                                  <p:stCondLst>
                                    <p:cond delay="0"/>
                                  </p:stCondLst>
                                  <p:childTnLst>
                                    <p:animEffect transition="out" filter="circle(out)">
                                      <p:cBhvr>
                                        <p:cTn id="141" dur="600"/>
                                        <p:tgtEl>
                                          <p:spTgt spid="109"/>
                                        </p:tgtEl>
                                      </p:cBhvr>
                                    </p:animEffect>
                                    <p:set>
                                      <p:cBhvr>
                                        <p:cTn id="142" dur="1" fill="hold">
                                          <p:stCondLst>
                                            <p:cond delay="599"/>
                                          </p:stCondLst>
                                        </p:cTn>
                                        <p:tgtEl>
                                          <p:spTgt spid="109"/>
                                        </p:tgtEl>
                                        <p:attrNameLst>
                                          <p:attrName>style.visibility</p:attrName>
                                        </p:attrNameLst>
                                      </p:cBhvr>
                                      <p:to>
                                        <p:strVal val="hidden"/>
                                      </p:to>
                                    </p:set>
                                  </p:childTnLst>
                                </p:cTn>
                              </p:par>
                              <p:par>
                                <p:cTn id="143" presetID="6" presetClass="entr" presetSubtype="16" fill="hold" nodeType="withEffect">
                                  <p:stCondLst>
                                    <p:cond delay="500"/>
                                  </p:stCondLst>
                                  <p:childTnLst>
                                    <p:set>
                                      <p:cBhvr>
                                        <p:cTn id="144" dur="1" fill="hold">
                                          <p:stCondLst>
                                            <p:cond delay="0"/>
                                          </p:stCondLst>
                                        </p:cTn>
                                        <p:tgtEl>
                                          <p:spTgt spid="95"/>
                                        </p:tgtEl>
                                        <p:attrNameLst>
                                          <p:attrName>style.visibility</p:attrName>
                                        </p:attrNameLst>
                                      </p:cBhvr>
                                      <p:to>
                                        <p:strVal val="visible"/>
                                      </p:to>
                                    </p:set>
                                    <p:animEffect transition="in" filter="circle(in)">
                                      <p:cBhvr>
                                        <p:cTn id="145" dur="600"/>
                                        <p:tgtEl>
                                          <p:spTgt spid="95"/>
                                        </p:tgtEl>
                                      </p:cBhvr>
                                    </p:animEffect>
                                  </p:childTnLst>
                                </p:cTn>
                              </p:par>
                            </p:childTnLst>
                          </p:cTn>
                        </p:par>
                      </p:childTnLst>
                    </p:cTn>
                  </p:par>
                </p:childTnLst>
              </p:cTn>
              <p:nextCondLst>
                <p:cond evt="onClick" delay="0">
                  <p:tgtEl>
                    <p:spTgt spid="109"/>
                  </p:tgtEl>
                </p:cond>
              </p:nextCondLst>
            </p:seq>
            <p:seq concurrent="1" nextAc="seek">
              <p:cTn id="146" restart="whenNotActive" fill="hold" evtFilter="cancelBubble" nodeType="interactiveSeq">
                <p:stCondLst>
                  <p:cond evt="onClick" delay="0">
                    <p:tgtEl>
                      <p:spTgt spid="108"/>
                    </p:tgtEl>
                  </p:cond>
                </p:stCondLst>
                <p:endSync evt="end" delay="0">
                  <p:rtn val="all"/>
                </p:endSync>
                <p:childTnLst>
                  <p:par>
                    <p:cTn id="147" fill="hold">
                      <p:stCondLst>
                        <p:cond delay="0"/>
                      </p:stCondLst>
                      <p:childTnLst>
                        <p:par>
                          <p:cTn id="148" fill="hold">
                            <p:stCondLst>
                              <p:cond delay="0"/>
                            </p:stCondLst>
                            <p:childTnLst>
                              <p:par>
                                <p:cTn id="149" presetID="6" presetClass="exit" presetSubtype="32" fill="hold" grpId="0" nodeType="clickEffect">
                                  <p:stCondLst>
                                    <p:cond delay="0"/>
                                  </p:stCondLst>
                                  <p:childTnLst>
                                    <p:animEffect transition="out" filter="circle(out)">
                                      <p:cBhvr>
                                        <p:cTn id="150" dur="600"/>
                                        <p:tgtEl>
                                          <p:spTgt spid="108"/>
                                        </p:tgtEl>
                                      </p:cBhvr>
                                    </p:animEffect>
                                    <p:set>
                                      <p:cBhvr>
                                        <p:cTn id="151" dur="1" fill="hold">
                                          <p:stCondLst>
                                            <p:cond delay="599"/>
                                          </p:stCondLst>
                                        </p:cTn>
                                        <p:tgtEl>
                                          <p:spTgt spid="108"/>
                                        </p:tgtEl>
                                        <p:attrNameLst>
                                          <p:attrName>style.visibility</p:attrName>
                                        </p:attrNameLst>
                                      </p:cBhvr>
                                      <p:to>
                                        <p:strVal val="hidden"/>
                                      </p:to>
                                    </p:set>
                                  </p:childTnLst>
                                </p:cTn>
                              </p:par>
                              <p:par>
                                <p:cTn id="152" presetID="6" presetClass="entr" presetSubtype="16" fill="hold" nodeType="withEffect">
                                  <p:stCondLst>
                                    <p:cond delay="500"/>
                                  </p:stCondLst>
                                  <p:childTnLst>
                                    <p:set>
                                      <p:cBhvr>
                                        <p:cTn id="153" dur="1" fill="hold">
                                          <p:stCondLst>
                                            <p:cond delay="0"/>
                                          </p:stCondLst>
                                        </p:cTn>
                                        <p:tgtEl>
                                          <p:spTgt spid="92"/>
                                        </p:tgtEl>
                                        <p:attrNameLst>
                                          <p:attrName>style.visibility</p:attrName>
                                        </p:attrNameLst>
                                      </p:cBhvr>
                                      <p:to>
                                        <p:strVal val="visible"/>
                                      </p:to>
                                    </p:set>
                                    <p:animEffect transition="in" filter="circle(in)">
                                      <p:cBhvr>
                                        <p:cTn id="154" dur="600"/>
                                        <p:tgtEl>
                                          <p:spTgt spid="92"/>
                                        </p:tgtEl>
                                      </p:cBhvr>
                                    </p:animEffect>
                                  </p:childTnLst>
                                </p:cTn>
                              </p:par>
                            </p:childTnLst>
                          </p:cTn>
                        </p:par>
                      </p:childTnLst>
                    </p:cTn>
                  </p:par>
                </p:childTnLst>
              </p:cTn>
              <p:nextCondLst>
                <p:cond evt="onClick" delay="0">
                  <p:tgtEl>
                    <p:spTgt spid="108"/>
                  </p:tgtEl>
                </p:cond>
              </p:nextCondLst>
            </p:seq>
            <p:seq concurrent="1" nextAc="seek">
              <p:cTn id="155" restart="whenNotActive" fill="hold" evtFilter="cancelBubble" nodeType="interactiveSeq">
                <p:stCondLst>
                  <p:cond evt="onClick" delay="0">
                    <p:tgtEl>
                      <p:spTgt spid="107"/>
                    </p:tgtEl>
                  </p:cond>
                </p:stCondLst>
                <p:endSync evt="end" delay="0">
                  <p:rtn val="all"/>
                </p:endSync>
                <p:childTnLst>
                  <p:par>
                    <p:cTn id="156" fill="hold">
                      <p:stCondLst>
                        <p:cond delay="0"/>
                      </p:stCondLst>
                      <p:childTnLst>
                        <p:par>
                          <p:cTn id="157" fill="hold">
                            <p:stCondLst>
                              <p:cond delay="0"/>
                            </p:stCondLst>
                            <p:childTnLst>
                              <p:par>
                                <p:cTn id="158" presetID="6" presetClass="exit" presetSubtype="32" fill="hold" grpId="0" nodeType="clickEffect">
                                  <p:stCondLst>
                                    <p:cond delay="0"/>
                                  </p:stCondLst>
                                  <p:childTnLst>
                                    <p:animEffect transition="out" filter="circle(out)">
                                      <p:cBhvr>
                                        <p:cTn id="159" dur="600"/>
                                        <p:tgtEl>
                                          <p:spTgt spid="107"/>
                                        </p:tgtEl>
                                      </p:cBhvr>
                                    </p:animEffect>
                                    <p:set>
                                      <p:cBhvr>
                                        <p:cTn id="160" dur="1" fill="hold">
                                          <p:stCondLst>
                                            <p:cond delay="599"/>
                                          </p:stCondLst>
                                        </p:cTn>
                                        <p:tgtEl>
                                          <p:spTgt spid="107"/>
                                        </p:tgtEl>
                                        <p:attrNameLst>
                                          <p:attrName>style.visibility</p:attrName>
                                        </p:attrNameLst>
                                      </p:cBhvr>
                                      <p:to>
                                        <p:strVal val="hidden"/>
                                      </p:to>
                                    </p:set>
                                  </p:childTnLst>
                                </p:cTn>
                              </p:par>
                              <p:par>
                                <p:cTn id="161" presetID="6" presetClass="entr" presetSubtype="16" fill="hold" nodeType="withEffect">
                                  <p:stCondLst>
                                    <p:cond delay="500"/>
                                  </p:stCondLst>
                                  <p:childTnLst>
                                    <p:set>
                                      <p:cBhvr>
                                        <p:cTn id="162" dur="1" fill="hold">
                                          <p:stCondLst>
                                            <p:cond delay="0"/>
                                          </p:stCondLst>
                                        </p:cTn>
                                        <p:tgtEl>
                                          <p:spTgt spid="89"/>
                                        </p:tgtEl>
                                        <p:attrNameLst>
                                          <p:attrName>style.visibility</p:attrName>
                                        </p:attrNameLst>
                                      </p:cBhvr>
                                      <p:to>
                                        <p:strVal val="visible"/>
                                      </p:to>
                                    </p:set>
                                    <p:animEffect transition="in" filter="circle(in)">
                                      <p:cBhvr>
                                        <p:cTn id="163" dur="600"/>
                                        <p:tgtEl>
                                          <p:spTgt spid="89"/>
                                        </p:tgtEl>
                                      </p:cBhvr>
                                    </p:animEffect>
                                  </p:childTnLst>
                                </p:cTn>
                              </p:par>
                            </p:childTnLst>
                          </p:cTn>
                        </p:par>
                      </p:childTnLst>
                    </p:cTn>
                  </p:par>
                </p:childTnLst>
              </p:cTn>
              <p:nextCondLst>
                <p:cond evt="onClick" delay="0">
                  <p:tgtEl>
                    <p:spTgt spid="107"/>
                  </p:tgtEl>
                </p:cond>
              </p:nextCondLst>
            </p:seq>
            <p:seq concurrent="1" nextAc="seek">
              <p:cTn id="164" restart="whenNotActive" fill="hold" evtFilter="cancelBubble" nodeType="interactiveSeq">
                <p:stCondLst>
                  <p:cond evt="onClick" delay="0">
                    <p:tgtEl>
                      <p:spTgt spid="111"/>
                    </p:tgtEl>
                  </p:cond>
                </p:stCondLst>
                <p:endSync evt="end" delay="0">
                  <p:rtn val="all"/>
                </p:endSync>
                <p:childTnLst>
                  <p:par>
                    <p:cTn id="165" fill="hold">
                      <p:stCondLst>
                        <p:cond delay="0"/>
                      </p:stCondLst>
                      <p:childTnLst>
                        <p:par>
                          <p:cTn id="166" fill="hold">
                            <p:stCondLst>
                              <p:cond delay="0"/>
                            </p:stCondLst>
                            <p:childTnLst>
                              <p:par>
                                <p:cTn id="167" presetID="6" presetClass="exit" presetSubtype="32" fill="hold" grpId="0" nodeType="clickEffect">
                                  <p:stCondLst>
                                    <p:cond delay="0"/>
                                  </p:stCondLst>
                                  <p:childTnLst>
                                    <p:animEffect transition="out" filter="circle(out)">
                                      <p:cBhvr>
                                        <p:cTn id="168" dur="600"/>
                                        <p:tgtEl>
                                          <p:spTgt spid="111"/>
                                        </p:tgtEl>
                                      </p:cBhvr>
                                    </p:animEffect>
                                    <p:set>
                                      <p:cBhvr>
                                        <p:cTn id="169" dur="1" fill="hold">
                                          <p:stCondLst>
                                            <p:cond delay="599"/>
                                          </p:stCondLst>
                                        </p:cTn>
                                        <p:tgtEl>
                                          <p:spTgt spid="111"/>
                                        </p:tgtEl>
                                        <p:attrNameLst>
                                          <p:attrName>style.visibility</p:attrName>
                                        </p:attrNameLst>
                                      </p:cBhvr>
                                      <p:to>
                                        <p:strVal val="hidden"/>
                                      </p:to>
                                    </p:set>
                                  </p:childTnLst>
                                </p:cTn>
                              </p:par>
                              <p:par>
                                <p:cTn id="170" presetID="6" presetClass="entr" presetSubtype="16" fill="hold" nodeType="withEffect">
                                  <p:stCondLst>
                                    <p:cond delay="500"/>
                                  </p:stCondLst>
                                  <p:childTnLst>
                                    <p:set>
                                      <p:cBhvr>
                                        <p:cTn id="171" dur="1" fill="hold">
                                          <p:stCondLst>
                                            <p:cond delay="0"/>
                                          </p:stCondLst>
                                        </p:cTn>
                                        <p:tgtEl>
                                          <p:spTgt spid="101"/>
                                        </p:tgtEl>
                                        <p:attrNameLst>
                                          <p:attrName>style.visibility</p:attrName>
                                        </p:attrNameLst>
                                      </p:cBhvr>
                                      <p:to>
                                        <p:strVal val="visible"/>
                                      </p:to>
                                    </p:set>
                                    <p:animEffect transition="in" filter="circle(in)">
                                      <p:cBhvr>
                                        <p:cTn id="172" dur="600"/>
                                        <p:tgtEl>
                                          <p:spTgt spid="101"/>
                                        </p:tgtEl>
                                      </p:cBhvr>
                                    </p:animEffect>
                                  </p:childTnLst>
                                </p:cTn>
                              </p:par>
                            </p:childTnLst>
                          </p:cTn>
                        </p:par>
                      </p:childTnLst>
                    </p:cTn>
                  </p:par>
                </p:childTnLst>
              </p:cTn>
              <p:nextCondLst>
                <p:cond evt="onClick" delay="0">
                  <p:tgtEl>
                    <p:spTgt spid="111"/>
                  </p:tgtEl>
                </p:cond>
              </p:nextCondLst>
            </p:seq>
            <p:seq concurrent="1" nextAc="seek">
              <p:cTn id="173" restart="whenNotActive" fill="hold" evtFilter="cancelBubble" nodeType="interactiveSeq">
                <p:stCondLst>
                  <p:cond evt="onClick" delay="0">
                    <p:tgtEl>
                      <p:spTgt spid="101"/>
                    </p:tgtEl>
                  </p:cond>
                </p:stCondLst>
                <p:endSync evt="end" delay="0">
                  <p:rtn val="all"/>
                </p:endSync>
                <p:childTnLst>
                  <p:par>
                    <p:cTn id="174" fill="hold">
                      <p:stCondLst>
                        <p:cond delay="0"/>
                      </p:stCondLst>
                      <p:childTnLst>
                        <p:par>
                          <p:cTn id="175" fill="hold">
                            <p:stCondLst>
                              <p:cond delay="0"/>
                            </p:stCondLst>
                            <p:childTnLst>
                              <p:par>
                                <p:cTn id="176" presetID="6" presetClass="exit" presetSubtype="32" fill="hold" nodeType="clickEffect">
                                  <p:stCondLst>
                                    <p:cond delay="0"/>
                                  </p:stCondLst>
                                  <p:childTnLst>
                                    <p:animEffect transition="out" filter="circle(out)">
                                      <p:cBhvr>
                                        <p:cTn id="177" dur="600"/>
                                        <p:tgtEl>
                                          <p:spTgt spid="101"/>
                                        </p:tgtEl>
                                      </p:cBhvr>
                                    </p:animEffect>
                                    <p:set>
                                      <p:cBhvr>
                                        <p:cTn id="178" dur="1" fill="hold">
                                          <p:stCondLst>
                                            <p:cond delay="599"/>
                                          </p:stCondLst>
                                        </p:cTn>
                                        <p:tgtEl>
                                          <p:spTgt spid="101"/>
                                        </p:tgtEl>
                                        <p:attrNameLst>
                                          <p:attrName>style.visibility</p:attrName>
                                        </p:attrNameLst>
                                      </p:cBhvr>
                                      <p:to>
                                        <p:strVal val="hidden"/>
                                      </p:to>
                                    </p:set>
                                  </p:childTnLst>
                                </p:cTn>
                              </p:par>
                              <p:par>
                                <p:cTn id="179" presetID="6" presetClass="entr" presetSubtype="16" fill="hold" grpId="0" nodeType="withEffect">
                                  <p:stCondLst>
                                    <p:cond delay="500"/>
                                  </p:stCondLst>
                                  <p:childTnLst>
                                    <p:set>
                                      <p:cBhvr>
                                        <p:cTn id="180" dur="1" fill="hold">
                                          <p:stCondLst>
                                            <p:cond delay="0"/>
                                          </p:stCondLst>
                                        </p:cTn>
                                        <p:tgtEl>
                                          <p:spTgt spid="117"/>
                                        </p:tgtEl>
                                        <p:attrNameLst>
                                          <p:attrName>style.visibility</p:attrName>
                                        </p:attrNameLst>
                                      </p:cBhvr>
                                      <p:to>
                                        <p:strVal val="visible"/>
                                      </p:to>
                                    </p:set>
                                    <p:animEffect transition="in" filter="circle(in)">
                                      <p:cBhvr>
                                        <p:cTn id="181" dur="600"/>
                                        <p:tgtEl>
                                          <p:spTgt spid="117"/>
                                        </p:tgtEl>
                                      </p:cBhvr>
                                    </p:animEffect>
                                  </p:childTnLst>
                                </p:cTn>
                              </p:par>
                            </p:childTnLst>
                          </p:cTn>
                        </p:par>
                      </p:childTnLst>
                    </p:cTn>
                  </p:par>
                </p:childTnLst>
              </p:cTn>
              <p:nextCondLst>
                <p:cond evt="onClick" delay="0">
                  <p:tgtEl>
                    <p:spTgt spid="101"/>
                  </p:tgtEl>
                </p:cond>
              </p:nextCondLst>
            </p:seq>
            <p:seq concurrent="1" nextAc="seek">
              <p:cTn id="182" restart="whenNotActive" fill="hold" evtFilter="cancelBubble" nodeType="interactiveSeq">
                <p:stCondLst>
                  <p:cond evt="onClick" delay="0">
                    <p:tgtEl>
                      <p:spTgt spid="98"/>
                    </p:tgtEl>
                  </p:cond>
                </p:stCondLst>
                <p:endSync evt="end" delay="0">
                  <p:rtn val="all"/>
                </p:endSync>
                <p:childTnLst>
                  <p:par>
                    <p:cTn id="183" fill="hold">
                      <p:stCondLst>
                        <p:cond delay="0"/>
                      </p:stCondLst>
                      <p:childTnLst>
                        <p:par>
                          <p:cTn id="184" fill="hold">
                            <p:stCondLst>
                              <p:cond delay="0"/>
                            </p:stCondLst>
                            <p:childTnLst>
                              <p:par>
                                <p:cTn id="185" presetID="6" presetClass="exit" presetSubtype="32" fill="hold" nodeType="clickEffect">
                                  <p:stCondLst>
                                    <p:cond delay="0"/>
                                  </p:stCondLst>
                                  <p:childTnLst>
                                    <p:animEffect transition="out" filter="circle(out)">
                                      <p:cBhvr>
                                        <p:cTn id="186" dur="600"/>
                                        <p:tgtEl>
                                          <p:spTgt spid="98"/>
                                        </p:tgtEl>
                                      </p:cBhvr>
                                    </p:animEffect>
                                    <p:set>
                                      <p:cBhvr>
                                        <p:cTn id="187" dur="1" fill="hold">
                                          <p:stCondLst>
                                            <p:cond delay="599"/>
                                          </p:stCondLst>
                                        </p:cTn>
                                        <p:tgtEl>
                                          <p:spTgt spid="98"/>
                                        </p:tgtEl>
                                        <p:attrNameLst>
                                          <p:attrName>style.visibility</p:attrName>
                                        </p:attrNameLst>
                                      </p:cBhvr>
                                      <p:to>
                                        <p:strVal val="hidden"/>
                                      </p:to>
                                    </p:set>
                                  </p:childTnLst>
                                </p:cTn>
                              </p:par>
                              <p:par>
                                <p:cTn id="188" presetID="6" presetClass="entr" presetSubtype="16" fill="hold" grpId="0" nodeType="withEffect">
                                  <p:stCondLst>
                                    <p:cond delay="500"/>
                                  </p:stCondLst>
                                  <p:childTnLst>
                                    <p:set>
                                      <p:cBhvr>
                                        <p:cTn id="189" dur="1" fill="hold">
                                          <p:stCondLst>
                                            <p:cond delay="0"/>
                                          </p:stCondLst>
                                        </p:cTn>
                                        <p:tgtEl>
                                          <p:spTgt spid="121"/>
                                        </p:tgtEl>
                                        <p:attrNameLst>
                                          <p:attrName>style.visibility</p:attrName>
                                        </p:attrNameLst>
                                      </p:cBhvr>
                                      <p:to>
                                        <p:strVal val="visible"/>
                                      </p:to>
                                    </p:set>
                                    <p:animEffect transition="in" filter="circle(in)">
                                      <p:cBhvr>
                                        <p:cTn id="190" dur="600"/>
                                        <p:tgtEl>
                                          <p:spTgt spid="121"/>
                                        </p:tgtEl>
                                      </p:cBhvr>
                                    </p:animEffect>
                                  </p:childTnLst>
                                </p:cTn>
                              </p:par>
                            </p:childTnLst>
                          </p:cTn>
                        </p:par>
                      </p:childTnLst>
                    </p:cTn>
                  </p:par>
                </p:childTnLst>
              </p:cTn>
              <p:nextCondLst>
                <p:cond evt="onClick" delay="0">
                  <p:tgtEl>
                    <p:spTgt spid="98"/>
                  </p:tgtEl>
                </p:cond>
              </p:nextCondLst>
            </p:seq>
            <p:seq concurrent="1" nextAc="seek">
              <p:cTn id="191" restart="whenNotActive" fill="hold" evtFilter="cancelBubble" nodeType="interactiveSeq">
                <p:stCondLst>
                  <p:cond evt="onClick" delay="0">
                    <p:tgtEl>
                      <p:spTgt spid="95"/>
                    </p:tgtEl>
                  </p:cond>
                </p:stCondLst>
                <p:endSync evt="end" delay="0">
                  <p:rtn val="all"/>
                </p:endSync>
                <p:childTnLst>
                  <p:par>
                    <p:cTn id="192" fill="hold">
                      <p:stCondLst>
                        <p:cond delay="0"/>
                      </p:stCondLst>
                      <p:childTnLst>
                        <p:par>
                          <p:cTn id="193" fill="hold">
                            <p:stCondLst>
                              <p:cond delay="0"/>
                            </p:stCondLst>
                            <p:childTnLst>
                              <p:par>
                                <p:cTn id="194" presetID="6" presetClass="exit" presetSubtype="32" fill="hold" nodeType="clickEffect">
                                  <p:stCondLst>
                                    <p:cond delay="0"/>
                                  </p:stCondLst>
                                  <p:childTnLst>
                                    <p:animEffect transition="out" filter="circle(out)">
                                      <p:cBhvr>
                                        <p:cTn id="195" dur="600"/>
                                        <p:tgtEl>
                                          <p:spTgt spid="95"/>
                                        </p:tgtEl>
                                      </p:cBhvr>
                                    </p:animEffect>
                                    <p:set>
                                      <p:cBhvr>
                                        <p:cTn id="196" dur="1" fill="hold">
                                          <p:stCondLst>
                                            <p:cond delay="599"/>
                                          </p:stCondLst>
                                        </p:cTn>
                                        <p:tgtEl>
                                          <p:spTgt spid="95"/>
                                        </p:tgtEl>
                                        <p:attrNameLst>
                                          <p:attrName>style.visibility</p:attrName>
                                        </p:attrNameLst>
                                      </p:cBhvr>
                                      <p:to>
                                        <p:strVal val="hidden"/>
                                      </p:to>
                                    </p:set>
                                  </p:childTnLst>
                                </p:cTn>
                              </p:par>
                              <p:par>
                                <p:cTn id="197" presetID="6" presetClass="entr" presetSubtype="16" fill="hold" grpId="0" nodeType="withEffect">
                                  <p:stCondLst>
                                    <p:cond delay="500"/>
                                  </p:stCondLst>
                                  <p:childTnLst>
                                    <p:set>
                                      <p:cBhvr>
                                        <p:cTn id="198" dur="1" fill="hold">
                                          <p:stCondLst>
                                            <p:cond delay="0"/>
                                          </p:stCondLst>
                                        </p:cTn>
                                        <p:tgtEl>
                                          <p:spTgt spid="122"/>
                                        </p:tgtEl>
                                        <p:attrNameLst>
                                          <p:attrName>style.visibility</p:attrName>
                                        </p:attrNameLst>
                                      </p:cBhvr>
                                      <p:to>
                                        <p:strVal val="visible"/>
                                      </p:to>
                                    </p:set>
                                    <p:animEffect transition="in" filter="circle(in)">
                                      <p:cBhvr>
                                        <p:cTn id="199" dur="600"/>
                                        <p:tgtEl>
                                          <p:spTgt spid="122"/>
                                        </p:tgtEl>
                                      </p:cBhvr>
                                    </p:animEffect>
                                  </p:childTnLst>
                                </p:cTn>
                              </p:par>
                            </p:childTnLst>
                          </p:cTn>
                        </p:par>
                      </p:childTnLst>
                    </p:cTn>
                  </p:par>
                </p:childTnLst>
              </p:cTn>
              <p:nextCondLst>
                <p:cond evt="onClick" delay="0">
                  <p:tgtEl>
                    <p:spTgt spid="95"/>
                  </p:tgtEl>
                </p:cond>
              </p:nextCondLst>
            </p:seq>
            <p:seq concurrent="1" nextAc="seek">
              <p:cTn id="200" restart="whenNotActive" fill="hold" evtFilter="cancelBubble" nodeType="interactiveSeq">
                <p:stCondLst>
                  <p:cond evt="onClick" delay="0">
                    <p:tgtEl>
                      <p:spTgt spid="92"/>
                    </p:tgtEl>
                  </p:cond>
                </p:stCondLst>
                <p:endSync evt="end" delay="0">
                  <p:rtn val="all"/>
                </p:endSync>
                <p:childTnLst>
                  <p:par>
                    <p:cTn id="201" fill="hold">
                      <p:stCondLst>
                        <p:cond delay="0"/>
                      </p:stCondLst>
                      <p:childTnLst>
                        <p:par>
                          <p:cTn id="202" fill="hold">
                            <p:stCondLst>
                              <p:cond delay="0"/>
                            </p:stCondLst>
                            <p:childTnLst>
                              <p:par>
                                <p:cTn id="203" presetID="6" presetClass="exit" presetSubtype="32" fill="hold" nodeType="clickEffect">
                                  <p:stCondLst>
                                    <p:cond delay="0"/>
                                  </p:stCondLst>
                                  <p:childTnLst>
                                    <p:animEffect transition="out" filter="circle(out)">
                                      <p:cBhvr>
                                        <p:cTn id="204" dur="600"/>
                                        <p:tgtEl>
                                          <p:spTgt spid="92"/>
                                        </p:tgtEl>
                                      </p:cBhvr>
                                    </p:animEffect>
                                    <p:set>
                                      <p:cBhvr>
                                        <p:cTn id="205" dur="1" fill="hold">
                                          <p:stCondLst>
                                            <p:cond delay="599"/>
                                          </p:stCondLst>
                                        </p:cTn>
                                        <p:tgtEl>
                                          <p:spTgt spid="92"/>
                                        </p:tgtEl>
                                        <p:attrNameLst>
                                          <p:attrName>style.visibility</p:attrName>
                                        </p:attrNameLst>
                                      </p:cBhvr>
                                      <p:to>
                                        <p:strVal val="hidden"/>
                                      </p:to>
                                    </p:set>
                                  </p:childTnLst>
                                </p:cTn>
                              </p:par>
                              <p:par>
                                <p:cTn id="206" presetID="6" presetClass="entr" presetSubtype="16" fill="hold" grpId="0" nodeType="withEffect">
                                  <p:stCondLst>
                                    <p:cond delay="500"/>
                                  </p:stCondLst>
                                  <p:childTnLst>
                                    <p:set>
                                      <p:cBhvr>
                                        <p:cTn id="207" dur="1" fill="hold">
                                          <p:stCondLst>
                                            <p:cond delay="0"/>
                                          </p:stCondLst>
                                        </p:cTn>
                                        <p:tgtEl>
                                          <p:spTgt spid="125"/>
                                        </p:tgtEl>
                                        <p:attrNameLst>
                                          <p:attrName>style.visibility</p:attrName>
                                        </p:attrNameLst>
                                      </p:cBhvr>
                                      <p:to>
                                        <p:strVal val="visible"/>
                                      </p:to>
                                    </p:set>
                                    <p:animEffect transition="in" filter="circle(in)">
                                      <p:cBhvr>
                                        <p:cTn id="208" dur="600"/>
                                        <p:tgtEl>
                                          <p:spTgt spid="125"/>
                                        </p:tgtEl>
                                      </p:cBhvr>
                                    </p:animEffect>
                                  </p:childTnLst>
                                </p:cTn>
                              </p:par>
                            </p:childTnLst>
                          </p:cTn>
                        </p:par>
                      </p:childTnLst>
                    </p:cTn>
                  </p:par>
                </p:childTnLst>
              </p:cTn>
              <p:nextCondLst>
                <p:cond evt="onClick" delay="0">
                  <p:tgtEl>
                    <p:spTgt spid="92"/>
                  </p:tgtEl>
                </p:cond>
              </p:nextCondLst>
            </p:seq>
            <p:seq concurrent="1" nextAc="seek">
              <p:cTn id="209" restart="whenNotActive" fill="hold" evtFilter="cancelBubble" nodeType="interactiveSeq">
                <p:stCondLst>
                  <p:cond evt="onClick" delay="0">
                    <p:tgtEl>
                      <p:spTgt spid="89"/>
                    </p:tgtEl>
                  </p:cond>
                </p:stCondLst>
                <p:endSync evt="end" delay="0">
                  <p:rtn val="all"/>
                </p:endSync>
                <p:childTnLst>
                  <p:par>
                    <p:cTn id="210" fill="hold">
                      <p:stCondLst>
                        <p:cond delay="0"/>
                      </p:stCondLst>
                      <p:childTnLst>
                        <p:par>
                          <p:cTn id="211" fill="hold">
                            <p:stCondLst>
                              <p:cond delay="0"/>
                            </p:stCondLst>
                            <p:childTnLst>
                              <p:par>
                                <p:cTn id="212" presetID="6" presetClass="exit" presetSubtype="32" fill="hold" nodeType="clickEffect">
                                  <p:stCondLst>
                                    <p:cond delay="0"/>
                                  </p:stCondLst>
                                  <p:childTnLst>
                                    <p:animEffect transition="out" filter="circle(out)">
                                      <p:cBhvr>
                                        <p:cTn id="213" dur="600"/>
                                        <p:tgtEl>
                                          <p:spTgt spid="89"/>
                                        </p:tgtEl>
                                      </p:cBhvr>
                                    </p:animEffect>
                                    <p:set>
                                      <p:cBhvr>
                                        <p:cTn id="214" dur="1" fill="hold">
                                          <p:stCondLst>
                                            <p:cond delay="599"/>
                                          </p:stCondLst>
                                        </p:cTn>
                                        <p:tgtEl>
                                          <p:spTgt spid="89"/>
                                        </p:tgtEl>
                                        <p:attrNameLst>
                                          <p:attrName>style.visibility</p:attrName>
                                        </p:attrNameLst>
                                      </p:cBhvr>
                                      <p:to>
                                        <p:strVal val="hidden"/>
                                      </p:to>
                                    </p:set>
                                  </p:childTnLst>
                                </p:cTn>
                              </p:par>
                              <p:par>
                                <p:cTn id="215" presetID="6" presetClass="entr" presetSubtype="16" fill="hold" grpId="0" nodeType="withEffect">
                                  <p:stCondLst>
                                    <p:cond delay="500"/>
                                  </p:stCondLst>
                                  <p:childTnLst>
                                    <p:set>
                                      <p:cBhvr>
                                        <p:cTn id="216" dur="1" fill="hold">
                                          <p:stCondLst>
                                            <p:cond delay="0"/>
                                          </p:stCondLst>
                                        </p:cTn>
                                        <p:tgtEl>
                                          <p:spTgt spid="132"/>
                                        </p:tgtEl>
                                        <p:attrNameLst>
                                          <p:attrName>style.visibility</p:attrName>
                                        </p:attrNameLst>
                                      </p:cBhvr>
                                      <p:to>
                                        <p:strVal val="visible"/>
                                      </p:to>
                                    </p:set>
                                    <p:animEffect transition="in" filter="circle(in)">
                                      <p:cBhvr>
                                        <p:cTn id="217" dur="600"/>
                                        <p:tgtEl>
                                          <p:spTgt spid="132"/>
                                        </p:tgtEl>
                                      </p:cBhvr>
                                    </p:animEffect>
                                  </p:childTnLst>
                                </p:cTn>
                              </p:par>
                            </p:childTnLst>
                          </p:cTn>
                        </p:par>
                      </p:childTnLst>
                    </p:cTn>
                  </p:par>
                </p:childTnLst>
              </p:cTn>
              <p:nextCondLst>
                <p:cond evt="onClick" delay="0">
                  <p:tgtEl>
                    <p:spTgt spid="89"/>
                  </p:tgtEl>
                </p:cond>
              </p:nextCondLst>
            </p:seq>
            <p:seq concurrent="1" nextAc="seek">
              <p:cTn id="218" restart="whenNotActive" fill="hold" evtFilter="cancelBubble" nodeType="interactiveSeq">
                <p:stCondLst>
                  <p:cond evt="onClick" delay="0">
                    <p:tgtEl>
                      <p:spTgt spid="113"/>
                    </p:tgtEl>
                  </p:cond>
                </p:stCondLst>
                <p:endSync evt="end" delay="0">
                  <p:rtn val="all"/>
                </p:endSync>
                <p:childTnLst>
                  <p:par>
                    <p:cTn id="219" fill="hold">
                      <p:stCondLst>
                        <p:cond delay="0"/>
                      </p:stCondLst>
                      <p:childTnLst>
                        <p:par>
                          <p:cTn id="220" fill="hold">
                            <p:stCondLst>
                              <p:cond delay="0"/>
                            </p:stCondLst>
                            <p:childTnLst>
                              <p:par>
                                <p:cTn id="221" presetID="1" presetClass="exit" presetSubtype="0" fill="hold" grpId="1" nodeType="clickEffect">
                                  <p:stCondLst>
                                    <p:cond delay="0"/>
                                  </p:stCondLst>
                                  <p:childTnLst>
                                    <p:set>
                                      <p:cBhvr>
                                        <p:cTn id="222"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223" restart="whenNotActive" fill="hold" evtFilter="cancelBubble" nodeType="interactiveSeq">
                <p:stCondLst>
                  <p:cond evt="onClick" delay="0">
                    <p:tgtEl>
                      <p:spTgt spid="115"/>
                    </p:tgtEl>
                  </p:cond>
                </p:stCondLst>
                <p:endSync evt="end" delay="0">
                  <p:rtn val="all"/>
                </p:endSync>
                <p:childTnLst>
                  <p:par>
                    <p:cTn id="224" fill="hold">
                      <p:stCondLst>
                        <p:cond delay="0"/>
                      </p:stCondLst>
                      <p:childTnLst>
                        <p:par>
                          <p:cTn id="225" fill="hold">
                            <p:stCondLst>
                              <p:cond delay="0"/>
                            </p:stCondLst>
                            <p:childTnLst>
                              <p:par>
                                <p:cTn id="226" presetID="1" presetClass="exit" presetSubtype="0" fill="hold" grpId="1" nodeType="clickEffect">
                                  <p:stCondLst>
                                    <p:cond delay="0"/>
                                  </p:stCondLst>
                                  <p:childTnLst>
                                    <p:set>
                                      <p:cBhvr>
                                        <p:cTn id="227"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28" restart="whenNotActive" fill="hold" evtFilter="cancelBubble" nodeType="interactiveSeq">
                <p:stCondLst>
                  <p:cond evt="onClick" delay="0">
                    <p:tgtEl>
                      <p:spTgt spid="116"/>
                    </p:tgtEl>
                  </p:cond>
                </p:stCondLst>
                <p:endSync evt="end" delay="0">
                  <p:rtn val="all"/>
                </p:endSync>
                <p:childTnLst>
                  <p:par>
                    <p:cTn id="229" fill="hold">
                      <p:stCondLst>
                        <p:cond delay="0"/>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33" restart="whenNotActive" fill="hold" evtFilter="cancelBubble" nodeType="interactiveSeq">
                <p:stCondLst>
                  <p:cond evt="onClick" delay="0">
                    <p:tgtEl>
                      <p:spTgt spid="117"/>
                    </p:tgtEl>
                  </p:cond>
                </p:stCondLst>
                <p:endSync evt="end" delay="0">
                  <p:rtn val="all"/>
                </p:endSync>
                <p:childTnLst>
                  <p:par>
                    <p:cTn id="234" fill="hold">
                      <p:stCondLst>
                        <p:cond delay="0"/>
                      </p:stCondLst>
                      <p:childTnLst>
                        <p:par>
                          <p:cTn id="235" fill="hold">
                            <p:stCondLst>
                              <p:cond delay="0"/>
                            </p:stCondLst>
                            <p:childTnLst>
                              <p:par>
                                <p:cTn id="236" presetID="1" presetClass="exit" presetSubtype="0" fill="hold" grpId="1" nodeType="clickEffect">
                                  <p:stCondLst>
                                    <p:cond delay="0"/>
                                  </p:stCondLst>
                                  <p:childTnLst>
                                    <p:set>
                                      <p:cBhvr>
                                        <p:cTn id="237"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238" restart="whenNotActive" fill="hold" evtFilter="cancelBubble" nodeType="interactiveSeq">
                <p:stCondLst>
                  <p:cond evt="onClick" delay="0">
                    <p:tgtEl>
                      <p:spTgt spid="119"/>
                    </p:tgtEl>
                  </p:cond>
                </p:stCondLst>
                <p:endSync evt="end" delay="0">
                  <p:rtn val="all"/>
                </p:endSync>
                <p:childTnLst>
                  <p:par>
                    <p:cTn id="239" fill="hold">
                      <p:stCondLst>
                        <p:cond delay="0"/>
                      </p:stCondLst>
                      <p:childTnLst>
                        <p:par>
                          <p:cTn id="240" fill="hold">
                            <p:stCondLst>
                              <p:cond delay="0"/>
                            </p:stCondLst>
                            <p:childTnLst>
                              <p:par>
                                <p:cTn id="241" presetID="1" presetClass="exit" presetSubtype="0" fill="hold" grpId="1" nodeType="clickEffect">
                                  <p:stCondLst>
                                    <p:cond delay="0"/>
                                  </p:stCondLst>
                                  <p:childTnLst>
                                    <p:set>
                                      <p:cBhvr>
                                        <p:cTn id="242"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43" restart="whenNotActive" fill="hold" evtFilter="cancelBubble" nodeType="interactiveSeq">
                <p:stCondLst>
                  <p:cond evt="onClick" delay="0">
                    <p:tgtEl>
                      <p:spTgt spid="120"/>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48" restart="whenNotActive" fill="hold" evtFilter="cancelBubble" nodeType="interactiveSeq">
                <p:stCondLst>
                  <p:cond evt="onClick" delay="0">
                    <p:tgtEl>
                      <p:spTgt spid="121"/>
                    </p:tgtEl>
                  </p:cond>
                </p:stCondLst>
                <p:endSync evt="end" delay="0">
                  <p:rtn val="all"/>
                </p:endSync>
                <p:childTnLst>
                  <p:par>
                    <p:cTn id="249" fill="hold">
                      <p:stCondLst>
                        <p:cond delay="0"/>
                      </p:stCondLst>
                      <p:childTnLst>
                        <p:par>
                          <p:cTn id="250" fill="hold">
                            <p:stCondLst>
                              <p:cond delay="0"/>
                            </p:stCondLst>
                            <p:childTnLst>
                              <p:par>
                                <p:cTn id="251" presetID="1" presetClass="exit" presetSubtype="0" fill="hold" grpId="1" nodeType="clickEffect">
                                  <p:stCondLst>
                                    <p:cond delay="0"/>
                                  </p:stCondLst>
                                  <p:childTnLst>
                                    <p:set>
                                      <p:cBhvr>
                                        <p:cTn id="252"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53" restart="whenNotActive" fill="hold" evtFilter="cancelBubble" nodeType="interactiveSeq">
                <p:stCondLst>
                  <p:cond evt="onClick" delay="0">
                    <p:tgtEl>
                      <p:spTgt spid="122"/>
                    </p:tgtEl>
                  </p:cond>
                </p:stCondLst>
                <p:endSync evt="end" delay="0">
                  <p:rtn val="all"/>
                </p:endSync>
                <p:childTnLst>
                  <p:par>
                    <p:cTn id="254" fill="hold">
                      <p:stCondLst>
                        <p:cond delay="0"/>
                      </p:stCondLst>
                      <p:childTnLst>
                        <p:par>
                          <p:cTn id="255" fill="hold">
                            <p:stCondLst>
                              <p:cond delay="0"/>
                            </p:stCondLst>
                            <p:childTnLst>
                              <p:par>
                                <p:cTn id="256" presetID="1" presetClass="exit" presetSubtype="0" fill="hold" grpId="1" nodeType="clickEffect">
                                  <p:stCondLst>
                                    <p:cond delay="0"/>
                                  </p:stCondLst>
                                  <p:childTnLst>
                                    <p:set>
                                      <p:cBhvr>
                                        <p:cTn id="257"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258" restart="whenNotActive" fill="hold" evtFilter="cancelBubble" nodeType="interactiveSeq">
                <p:stCondLst>
                  <p:cond evt="onClick" delay="0">
                    <p:tgtEl>
                      <p:spTgt spid="123"/>
                    </p:tgtEl>
                  </p:cond>
                </p:stCondLst>
                <p:endSync evt="end" delay="0">
                  <p:rtn val="all"/>
                </p:endSync>
                <p:childTnLst>
                  <p:par>
                    <p:cTn id="259" fill="hold">
                      <p:stCondLst>
                        <p:cond delay="0"/>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63" restart="whenNotActive" fill="hold" evtFilter="cancelBubble" nodeType="interactiveSeq">
                <p:stCondLst>
                  <p:cond evt="onClick" delay="0">
                    <p:tgtEl>
                      <p:spTgt spid="124"/>
                    </p:tgtEl>
                  </p:cond>
                </p:stCondLst>
                <p:endSync evt="end" delay="0">
                  <p:rtn val="all"/>
                </p:endSync>
                <p:childTnLst>
                  <p:par>
                    <p:cTn id="264" fill="hold">
                      <p:stCondLst>
                        <p:cond delay="0"/>
                      </p:stCondLst>
                      <p:childTnLst>
                        <p:par>
                          <p:cTn id="265" fill="hold">
                            <p:stCondLst>
                              <p:cond delay="0"/>
                            </p:stCondLst>
                            <p:childTnLst>
                              <p:par>
                                <p:cTn id="266" presetID="1" presetClass="exit" presetSubtype="0" fill="hold" grpId="1" nodeType="clickEffect">
                                  <p:stCondLst>
                                    <p:cond delay="0"/>
                                  </p:stCondLst>
                                  <p:childTnLst>
                                    <p:set>
                                      <p:cBhvr>
                                        <p:cTn id="267"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68" restart="whenNotActive" fill="hold" evtFilter="cancelBubble" nodeType="interactiveSeq">
                <p:stCondLst>
                  <p:cond evt="onClick" delay="0">
                    <p:tgtEl>
                      <p:spTgt spid="125"/>
                    </p:tgtEl>
                  </p:cond>
                </p:stCondLst>
                <p:endSync evt="end" delay="0">
                  <p:rtn val="all"/>
                </p:endSync>
                <p:childTnLst>
                  <p:par>
                    <p:cTn id="269" fill="hold">
                      <p:stCondLst>
                        <p:cond delay="0"/>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73" restart="whenNotActive" fill="hold" evtFilter="cancelBubble" nodeType="interactiveSeq">
                <p:stCondLst>
                  <p:cond evt="onClick" delay="0">
                    <p:tgtEl>
                      <p:spTgt spid="132"/>
                    </p:tgtEl>
                  </p:cond>
                </p:stCondLst>
                <p:endSync evt="end" delay="0">
                  <p:rtn val="all"/>
                </p:endSync>
                <p:childTnLst>
                  <p:par>
                    <p:cTn id="274" fill="hold">
                      <p:stCondLst>
                        <p:cond delay="0"/>
                      </p:stCondLst>
                      <p:childTnLst>
                        <p:par>
                          <p:cTn id="275" fill="hold">
                            <p:stCondLst>
                              <p:cond delay="0"/>
                            </p:stCondLst>
                            <p:childTnLst>
                              <p:par>
                                <p:cTn id="276" presetID="1" presetClass="exit" presetSubtype="0" fill="hold" grpId="1" nodeType="clickEffect">
                                  <p:stCondLst>
                                    <p:cond delay="0"/>
                                  </p:stCondLst>
                                  <p:childTnLst>
                                    <p:set>
                                      <p:cBhvr>
                                        <p:cTn id="277"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childTnLst>
        </p:cTn>
      </p:par>
    </p:tnLst>
    <p:bldLst>
      <p:bldP spid="132" grpId="0" animBg="1"/>
      <p:bldP spid="132" grpId="1" animBg="1"/>
      <p:bldP spid="125" grpId="0" animBg="1"/>
      <p:bldP spid="125" grpId="1" animBg="1"/>
      <p:bldP spid="124" grpId="0" animBg="1"/>
      <p:bldP spid="124" grpId="1" animBg="1"/>
      <p:bldP spid="123" grpId="0" animBg="1"/>
      <p:bldP spid="123" grpId="1" animBg="1"/>
      <p:bldP spid="122" grpId="0" animBg="1"/>
      <p:bldP spid="122" grpId="1" animBg="1"/>
      <p:bldP spid="121" grpId="0" animBg="1"/>
      <p:bldP spid="121" grpId="1" animBg="1"/>
      <p:bldP spid="120" grpId="0" animBg="1"/>
      <p:bldP spid="120" grpId="1" animBg="1"/>
      <p:bldP spid="119" grpId="0" animBg="1"/>
      <p:bldP spid="119" grpId="1" animBg="1"/>
      <p:bldP spid="117" grpId="0" animBg="1"/>
      <p:bldP spid="117" grpId="1" animBg="1"/>
      <p:bldP spid="115" grpId="0" animBg="1"/>
      <p:bldP spid="115" grpId="1" animBg="1"/>
      <p:bldP spid="116" grpId="0" animBg="1"/>
      <p:bldP spid="116" grpId="1" animBg="1"/>
      <p:bldP spid="113" grpId="0" animBg="1"/>
      <p:bldP spid="113" grpId="1" animBg="1"/>
      <p:bldP spid="107" grpId="0" animBg="1"/>
      <p:bldP spid="108" grpId="0" animBg="1"/>
      <p:bldP spid="16" grpId="0" animBg="1"/>
      <p:bldP spid="33" grpId="0" animBg="1"/>
      <p:bldP spid="109" grpId="0" animBg="1"/>
      <p:bldP spid="110" grpId="0" animBg="1"/>
      <p:bldP spid="29" grpId="0" animBg="1"/>
      <p:bldP spid="36" grpId="0" animBg="1"/>
      <p:bldP spid="111" grpId="0" animBg="1"/>
      <p:bldP spid="112" grpId="0" animBg="1"/>
      <p:bldP spid="39" grpId="0" animBg="1"/>
      <p:bldP spid="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137</Words>
  <Application>Microsoft Office PowerPoint</Application>
  <PresentationFormat>On-screen Show (4:3)</PresentationFormat>
  <Paragraphs>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dc:creator>
  <cp:lastModifiedBy>Zoe York</cp:lastModifiedBy>
  <cp:revision>42</cp:revision>
  <dcterms:created xsi:type="dcterms:W3CDTF">2021-10-22T16:09:49Z</dcterms:created>
  <dcterms:modified xsi:type="dcterms:W3CDTF">2022-03-25T19:38:20Z</dcterms:modified>
</cp:coreProperties>
</file>