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14B69C-5B25-4344-9B43-03475CD77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5928F-CEAB-4C76-A8D0-80144C30B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7780E-7363-437C-BEBC-D3E58C6AB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31541-DD28-4DFE-9E27-B071227B5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99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940E3C-0BDC-43F2-8EA1-CB9480553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09038-4976-46CF-9363-D82F66A03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499E6D-C4E8-4AC2-A766-C222BEAE7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82A97-F2DB-410E-BA2C-36F5C8BAB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7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4EA1C-50E0-4F37-B845-891BBC02E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71133F-78E7-49D1-96BE-1F36E5E1B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AAC80-3F9B-47A8-BC30-B7F750E81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B63B5-CBB6-4C41-996F-4FB7520E9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2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53828D-AC3D-48F1-ABC9-5FC7F8782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79CFC-8847-4203-BF44-D2B6EEA12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06711-D481-4B6A-AF68-03E9182E2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C6151-15C7-4455-A425-B19ED417F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1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8569E-9D77-4330-A9E1-43E019672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01E95-5A22-4A9B-8BFD-14F935CB6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061C9-1A53-4F7D-9742-2BCD42794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CBA23-16F3-494F-A605-2811FA5C4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46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8438E-AC89-401D-AC8A-19D19D3FC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45078-5849-4B7B-A57C-E5577224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90D1B-945D-4245-B2A2-3257728A6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2D3E-AB47-445F-8B6A-007127E3D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E16F2-995D-46A6-ADB5-59563ABD5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9F4C3B-C13B-4065-A079-810EF0B72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FDF98D-E97C-471A-B581-A9DE887CE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6FC55-DE71-460D-931B-C9E980252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48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4815CD-1D18-4B95-98DA-8C5A27DE0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9217D1-493C-4F6D-8094-98C028A5C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E3866-F2CE-43C6-B490-1B4AED1FE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6C638-B3BC-46F0-BAD6-50FC57CD4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1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9ED3FF-822A-405B-9074-DD5BFC365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EA5A15-2D81-46C1-940C-E64F6C7DC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FFFDF8-D0C4-420D-9F03-FCF5E57EA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1AC9B-4315-4C9A-B0C2-6A5F39279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5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01447-EBF6-48CE-8729-CC23E25E8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68D43-00A6-4DE0-8288-19883EF8A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8289C-0A1F-48D0-82B4-C7821EBC1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7C37F-26B8-4CFB-9DE4-A183085C4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8D6B1-50A5-41E3-BAD6-084461801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699DF-5404-43CB-A834-2643659FC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6903F-2987-4437-B5E4-6A53A9FCC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90A77-0049-4C8A-9FA5-494B19FCF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88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4B757A-0CC7-4DF0-85A6-232CC7953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E7F343-EB3D-45A1-B62F-49A97BD75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FF28BF-8D92-47EB-904F-0884698E49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DBF73E-3E83-4410-AF38-59EFAA90C1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C132F8-176C-45A3-8ACA-59696D0D58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38DF6C5-F9C1-4683-BE62-0E9C6A6664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5BBD2AE9-E6F0-4A76-BABC-EA7B7BE0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2022-03-09T15:53:59Z</dcterms:modified>
</cp:coreProperties>
</file>