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BA08A2-AD2B-48A9-8AAE-7C4C5B506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3F8BBD-842D-41CD-AE99-F604B9591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6347D9-7543-4F5C-A3D3-BECE87F43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E75C5-2223-4B7F-8A51-24D7652119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19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41F929-93FB-46AB-ACF8-23F5302A5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F886BC-BAB0-463D-BE1D-08ECE3577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0EB4BF-2030-4358-8229-CF3ECFFE6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31FAF-CFE0-466E-979F-9644A09805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41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BCB313-D314-44A5-B592-C7CA573B89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667698-7D98-4086-8C00-1D54E52335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9AEED8-E4B0-4B8C-BF76-3A653F671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06DA2-F0F5-4B27-8CD4-70D68B00B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33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52215B-C4FC-43F4-9061-1721FF000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D33565-4C1A-4C57-BD0E-1F876B1AD3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655203-1E93-4EBF-8D86-31B0D0EF78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87893-EFA9-44D2-A81A-1B6244DD1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42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D4BD44-0027-4857-BAA3-66364CB543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5F74D1-8506-4F51-B23E-B0ED911F7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3C770D-A938-4DDA-B94D-7A7BD61E5B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9A55E-8CD6-42AE-B45A-5A3C27CA6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902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ACE40-001C-43CE-8EC6-872830C11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C943C3-DBC8-4B3C-A4FD-C92641E96D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A5336A-A60E-4583-B042-F01D49F04D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7D940-C5E4-4ACE-A1F9-4BB498CDF4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12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30692F-2C36-4596-9D14-FF91B87F1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125442-3F49-45E7-BC14-765B71DC2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9B037D2-8D7E-4C19-83D5-6323130AB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06535F-9DA6-408B-A7A0-8319AC610B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0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45F79B-9EF0-4FFE-92DF-394F1461F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CAA319-9055-48F4-A92F-C0CF78E56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731080-7B1F-4A98-B39A-D072F3E81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50449-4376-480D-AD1D-5968B3FB46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3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227B781-6BFC-4F87-AF38-CC703B411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097362-EC27-4CA0-B179-02B661A43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FC1A7E-CFBA-474C-B27A-34972273A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BBE96-BCA7-445B-B666-AC01A4766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70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591F5-C1D1-4D68-8A5C-9E9D71226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08E313-3AF5-4A3E-A0F8-4461C33C2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52B3D-CBFD-4BE6-AF24-34CF0BA33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0633D-F8E7-4BA8-8E10-95AD1FE8D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12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1F33E-4AEA-4BDD-9256-B7F7A421C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88D096-2129-45E3-933C-2AA176C41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15C77A-A19F-45C8-A6AD-03FA74B68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EA63D-CC91-4CE2-A3A5-D14285098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25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D380FD7-0C37-4806-993D-DCD1DE65E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321B5CA-FAFA-44EC-8B68-097B3FF28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7382B7-1717-40CF-9C4C-3143E40895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12ABB4-857E-4B66-84C2-DA9EFE22CD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2F58F3-0CD9-4A63-8A49-67205D24E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312C639-A235-4487-9248-15B769F72A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1338CDBB-5E25-48AF-8D8F-BB50D7B4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21</cp:revision>
  <dcterms:created xsi:type="dcterms:W3CDTF">2013-10-01T14:07:32Z</dcterms:created>
  <dcterms:modified xsi:type="dcterms:W3CDTF">2022-03-09T15:54:37Z</dcterms:modified>
</cp:coreProperties>
</file>