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7"/>
  </p:notesMasterIdLst>
  <p:handoutMasterIdLst>
    <p:handoutMasterId r:id="rId8"/>
  </p:handoutMasterIdLst>
  <p:sldIdLst>
    <p:sldId id="302" r:id="rId2"/>
    <p:sldId id="300" r:id="rId3"/>
    <p:sldId id="304" r:id="rId4"/>
    <p:sldId id="301" r:id="rId5"/>
    <p:sldId id="305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2504" y="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41984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2827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778275"/>
            <a:ext cx="9144000" cy="5301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48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“He that believeth on the Son hath everlasting life: and he that believeth not the Son shall not see life;</a:t>
            </a:r>
            <a:br>
              <a:rPr lang="en-US" sz="48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8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the wrath of God </a:t>
            </a:r>
            <a:r>
              <a:rPr lang="en-US" sz="4800" b="1" dirty="0" err="1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abideth</a:t>
            </a:r>
            <a:r>
              <a:rPr lang="en-US" sz="48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 on him.”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48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07451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“He that believeth on</a:t>
            </a:r>
            <a:b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the Son hath everlasting life: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07451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spcAft>
                <a:spcPts val="300"/>
              </a:spcAft>
              <a:defRPr/>
            </a:pP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and he that believeth not</a:t>
            </a:r>
            <a:b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the Son shall</a:t>
            </a:r>
            <a:b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not see life;</a:t>
            </a:r>
          </a:p>
        </p:txBody>
      </p:sp>
    </p:spTree>
    <p:extLst>
      <p:ext uri="{BB962C8B-B14F-4D97-AF65-F5344CB8AC3E}">
        <p14:creationId xmlns:p14="http://schemas.microsoft.com/office/powerpoint/2010/main" val="3653522498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055274"/>
            <a:ext cx="9144000" cy="47474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the wrath</a:t>
            </a:r>
            <a:b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of God </a:t>
            </a:r>
            <a:r>
              <a:rPr lang="en-US" sz="7500" b="1" dirty="0" err="1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abideth</a:t>
            </a: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 on him.”</a:t>
            </a:r>
          </a:p>
          <a:p>
            <a:pPr lvl="0" algn="ctr">
              <a:spcAft>
                <a:spcPts val="300"/>
              </a:spcAft>
              <a:defRPr/>
            </a:pPr>
            <a:r>
              <a:rPr lang="en-US" sz="75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778275"/>
            <a:ext cx="9144000" cy="5301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48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“He that believeth on the Son hath everlasting life: and he that believeth not the Son shall not see life;</a:t>
            </a:r>
            <a:br>
              <a:rPr lang="en-US" sz="48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8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the wrath of God </a:t>
            </a:r>
            <a:r>
              <a:rPr lang="en-US" sz="4800" b="1" dirty="0" err="1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abideth</a:t>
            </a:r>
            <a:r>
              <a:rPr lang="en-US" sz="48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 on him.”</a:t>
            </a:r>
          </a:p>
          <a:p>
            <a:pPr algn="ctr">
              <a:spcAft>
                <a:spcPts val="300"/>
              </a:spcAft>
              <a:defRPr/>
            </a:pPr>
            <a:r>
              <a:rPr lang="en-US" sz="48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FF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3:36</a:t>
            </a:r>
          </a:p>
        </p:txBody>
      </p:sp>
    </p:spTree>
    <p:extLst>
      <p:ext uri="{BB962C8B-B14F-4D97-AF65-F5344CB8AC3E}">
        <p14:creationId xmlns:p14="http://schemas.microsoft.com/office/powerpoint/2010/main" val="298848487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144</TotalTime>
  <Words>113</Words>
  <Application>Microsoft Office PowerPoint</Application>
  <PresentationFormat>On-screen Show (4:3)</PresentationFormat>
  <Paragraphs>13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41</cp:revision>
  <dcterms:created xsi:type="dcterms:W3CDTF">2005-12-30T16:20:13Z</dcterms:created>
  <dcterms:modified xsi:type="dcterms:W3CDTF">2022-03-04T18:24:47Z</dcterms:modified>
</cp:coreProperties>
</file>