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57" r:id="rId3"/>
    <p:sldId id="258" r:id="rId4"/>
    <p:sldId id="259" r:id="rId5"/>
    <p:sldId id="260" r:id="rId6"/>
    <p:sldId id="261" r:id="rId7"/>
    <p:sldId id="262"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2545"/>
    <a:srgbClr val="425D89"/>
    <a:srgbClr val="516D98"/>
    <a:srgbClr val="1D2440"/>
    <a:srgbClr val="609F6E"/>
    <a:srgbClr val="8878A0"/>
    <a:srgbClr val="A0A043"/>
    <a:srgbClr val="AA7C52"/>
    <a:srgbClr val="8DA068"/>
    <a:srgbClr val="A143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080" autoAdjust="0"/>
  </p:normalViewPr>
  <p:slideViewPr>
    <p:cSldViewPr>
      <p:cViewPr varScale="1">
        <p:scale>
          <a:sx n="76" d="100"/>
          <a:sy n="76" d="100"/>
        </p:scale>
        <p:origin x="1642" y="6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BCE263E-21C8-47DC-AA82-32919B12EF0A}" type="datetimeFigureOut">
              <a:rPr lang="en-US" smtClean="0"/>
              <a:t>11/23/2021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E05409-E0C1-4177-97BA-2989BA752299}" type="slidenum">
              <a:rPr lang="en-US" smtClean="0"/>
              <a:t>‹#›</a:t>
            </a:fld>
            <a:endParaRPr lang="en-US"/>
          </a:p>
        </p:txBody>
      </p:sp>
    </p:spTree>
    <p:extLst>
      <p:ext uri="{BB962C8B-B14F-4D97-AF65-F5344CB8AC3E}">
        <p14:creationId xmlns:p14="http://schemas.microsoft.com/office/powerpoint/2010/main" val="2157492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Instructions: Split</a:t>
            </a:r>
            <a:r>
              <a:rPr lang="en-US" baseline="0" dirty="0"/>
              <a:t> the children into two teams. Alternate between the teams when choosing children who will choose the actions. Have the child choose a diamond. Click on the diamond to reveal the actions. The team on the left will do the action on the left side of the box while the team on the right does the action on the right side of the box. Make sure the children know their action and are ready to do them. Click on either action to proceed to the verse and say it together while each team does their designated action. Click on the “home” button in the bottom right hand corner to return to the first slide. </a:t>
            </a:r>
          </a:p>
          <a:p>
            <a:endParaRPr lang="en-US" dirty="0"/>
          </a:p>
        </p:txBody>
      </p:sp>
      <p:sp>
        <p:nvSpPr>
          <p:cNvPr id="4" name="Slide Number Placeholder 3"/>
          <p:cNvSpPr>
            <a:spLocks noGrp="1"/>
          </p:cNvSpPr>
          <p:nvPr>
            <p:ph type="sldNum" sz="quarter" idx="10"/>
          </p:nvPr>
        </p:nvSpPr>
        <p:spPr/>
        <p:txBody>
          <a:bodyPr/>
          <a:lstStyle/>
          <a:p>
            <a:fld id="{1EE05409-E0C1-4177-97BA-2989BA752299}" type="slidenum">
              <a:rPr lang="en-US" smtClean="0"/>
              <a:t>1</a:t>
            </a:fld>
            <a:endParaRPr lang="en-US"/>
          </a:p>
        </p:txBody>
      </p:sp>
    </p:spTree>
    <p:extLst>
      <p:ext uri="{BB962C8B-B14F-4D97-AF65-F5344CB8AC3E}">
        <p14:creationId xmlns:p14="http://schemas.microsoft.com/office/powerpoint/2010/main" val="17178930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688E54D-7488-4AD6-A324-447F7C418436}" type="datetimeFigureOut">
              <a:rPr lang="en-US" smtClean="0"/>
              <a:t>11/23/2021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B15633-7608-47EB-9F95-33E8D02870E9}" type="slidenum">
              <a:rPr lang="en-US" smtClean="0"/>
              <a:t>‹#›</a:t>
            </a:fld>
            <a:endParaRPr lang="en-US"/>
          </a:p>
        </p:txBody>
      </p:sp>
    </p:spTree>
    <p:extLst>
      <p:ext uri="{BB962C8B-B14F-4D97-AF65-F5344CB8AC3E}">
        <p14:creationId xmlns:p14="http://schemas.microsoft.com/office/powerpoint/2010/main" val="41426419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88E54D-7488-4AD6-A324-447F7C418436}" type="datetimeFigureOut">
              <a:rPr lang="en-US" smtClean="0"/>
              <a:t>11/23/2021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B15633-7608-47EB-9F95-33E8D02870E9}" type="slidenum">
              <a:rPr lang="en-US" smtClean="0"/>
              <a:t>‹#›</a:t>
            </a:fld>
            <a:endParaRPr lang="en-US"/>
          </a:p>
        </p:txBody>
      </p:sp>
    </p:spTree>
    <p:extLst>
      <p:ext uri="{BB962C8B-B14F-4D97-AF65-F5344CB8AC3E}">
        <p14:creationId xmlns:p14="http://schemas.microsoft.com/office/powerpoint/2010/main" val="149385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88E54D-7488-4AD6-A324-447F7C418436}" type="datetimeFigureOut">
              <a:rPr lang="en-US" smtClean="0"/>
              <a:t>11/23/2021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B15633-7608-47EB-9F95-33E8D02870E9}" type="slidenum">
              <a:rPr lang="en-US" smtClean="0"/>
              <a:t>‹#›</a:t>
            </a:fld>
            <a:endParaRPr lang="en-US"/>
          </a:p>
        </p:txBody>
      </p:sp>
    </p:spTree>
    <p:extLst>
      <p:ext uri="{BB962C8B-B14F-4D97-AF65-F5344CB8AC3E}">
        <p14:creationId xmlns:p14="http://schemas.microsoft.com/office/powerpoint/2010/main" val="3703247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88E54D-7488-4AD6-A324-447F7C418436}" type="datetimeFigureOut">
              <a:rPr lang="en-US" smtClean="0"/>
              <a:t>11/23/2021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B15633-7608-47EB-9F95-33E8D02870E9}" type="slidenum">
              <a:rPr lang="en-US" smtClean="0"/>
              <a:t>‹#›</a:t>
            </a:fld>
            <a:endParaRPr lang="en-US"/>
          </a:p>
        </p:txBody>
      </p:sp>
    </p:spTree>
    <p:extLst>
      <p:ext uri="{BB962C8B-B14F-4D97-AF65-F5344CB8AC3E}">
        <p14:creationId xmlns:p14="http://schemas.microsoft.com/office/powerpoint/2010/main" val="12222882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88E54D-7488-4AD6-A324-447F7C418436}" type="datetimeFigureOut">
              <a:rPr lang="en-US" smtClean="0"/>
              <a:t>11/23/2021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B15633-7608-47EB-9F95-33E8D02870E9}" type="slidenum">
              <a:rPr lang="en-US" smtClean="0"/>
              <a:t>‹#›</a:t>
            </a:fld>
            <a:endParaRPr lang="en-US"/>
          </a:p>
        </p:txBody>
      </p:sp>
    </p:spTree>
    <p:extLst>
      <p:ext uri="{BB962C8B-B14F-4D97-AF65-F5344CB8AC3E}">
        <p14:creationId xmlns:p14="http://schemas.microsoft.com/office/powerpoint/2010/main" val="3791313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688E54D-7488-4AD6-A324-447F7C418436}" type="datetimeFigureOut">
              <a:rPr lang="en-US" smtClean="0"/>
              <a:t>11/23/2021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B15633-7608-47EB-9F95-33E8D02870E9}" type="slidenum">
              <a:rPr lang="en-US" smtClean="0"/>
              <a:t>‹#›</a:t>
            </a:fld>
            <a:endParaRPr lang="en-US"/>
          </a:p>
        </p:txBody>
      </p:sp>
    </p:spTree>
    <p:extLst>
      <p:ext uri="{BB962C8B-B14F-4D97-AF65-F5344CB8AC3E}">
        <p14:creationId xmlns:p14="http://schemas.microsoft.com/office/powerpoint/2010/main" val="3676452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88E54D-7488-4AD6-A324-447F7C418436}" type="datetimeFigureOut">
              <a:rPr lang="en-US" smtClean="0"/>
              <a:t>11/23/2021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B15633-7608-47EB-9F95-33E8D02870E9}" type="slidenum">
              <a:rPr lang="en-US" smtClean="0"/>
              <a:t>‹#›</a:t>
            </a:fld>
            <a:endParaRPr lang="en-US"/>
          </a:p>
        </p:txBody>
      </p:sp>
    </p:spTree>
    <p:extLst>
      <p:ext uri="{BB962C8B-B14F-4D97-AF65-F5344CB8AC3E}">
        <p14:creationId xmlns:p14="http://schemas.microsoft.com/office/powerpoint/2010/main" val="3874926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88E54D-7488-4AD6-A324-447F7C418436}" type="datetimeFigureOut">
              <a:rPr lang="en-US" smtClean="0"/>
              <a:t>11/23/2021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AB15633-7608-47EB-9F95-33E8D02870E9}" type="slidenum">
              <a:rPr lang="en-US" smtClean="0"/>
              <a:t>‹#›</a:t>
            </a:fld>
            <a:endParaRPr lang="en-US"/>
          </a:p>
        </p:txBody>
      </p:sp>
    </p:spTree>
    <p:extLst>
      <p:ext uri="{BB962C8B-B14F-4D97-AF65-F5344CB8AC3E}">
        <p14:creationId xmlns:p14="http://schemas.microsoft.com/office/powerpoint/2010/main" val="817855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88E54D-7488-4AD6-A324-447F7C418436}" type="datetimeFigureOut">
              <a:rPr lang="en-US" smtClean="0"/>
              <a:t>11/23/2021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AB15633-7608-47EB-9F95-33E8D02870E9}" type="slidenum">
              <a:rPr lang="en-US" smtClean="0"/>
              <a:t>‹#›</a:t>
            </a:fld>
            <a:endParaRPr lang="en-US"/>
          </a:p>
        </p:txBody>
      </p:sp>
    </p:spTree>
    <p:extLst>
      <p:ext uri="{BB962C8B-B14F-4D97-AF65-F5344CB8AC3E}">
        <p14:creationId xmlns:p14="http://schemas.microsoft.com/office/powerpoint/2010/main" val="25096576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88E54D-7488-4AD6-A324-447F7C418436}" type="datetimeFigureOut">
              <a:rPr lang="en-US" smtClean="0"/>
              <a:t>11/23/2021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B15633-7608-47EB-9F95-33E8D02870E9}" type="slidenum">
              <a:rPr lang="en-US" smtClean="0"/>
              <a:t>‹#›</a:t>
            </a:fld>
            <a:endParaRPr lang="en-US"/>
          </a:p>
        </p:txBody>
      </p:sp>
    </p:spTree>
    <p:extLst>
      <p:ext uri="{BB962C8B-B14F-4D97-AF65-F5344CB8AC3E}">
        <p14:creationId xmlns:p14="http://schemas.microsoft.com/office/powerpoint/2010/main" val="3410200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88E54D-7488-4AD6-A324-447F7C418436}" type="datetimeFigureOut">
              <a:rPr lang="en-US" smtClean="0"/>
              <a:t>11/23/2021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B15633-7608-47EB-9F95-33E8D02870E9}" type="slidenum">
              <a:rPr lang="en-US" smtClean="0"/>
              <a:t>‹#›</a:t>
            </a:fld>
            <a:endParaRPr lang="en-US"/>
          </a:p>
        </p:txBody>
      </p:sp>
    </p:spTree>
    <p:extLst>
      <p:ext uri="{BB962C8B-B14F-4D97-AF65-F5344CB8AC3E}">
        <p14:creationId xmlns:p14="http://schemas.microsoft.com/office/powerpoint/2010/main" val="2209930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88E54D-7488-4AD6-A324-447F7C418436}" type="datetimeFigureOut">
              <a:rPr lang="en-US" smtClean="0"/>
              <a:t>11/23/2021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B15633-7608-47EB-9F95-33E8D02870E9}" type="slidenum">
              <a:rPr lang="en-US" smtClean="0"/>
              <a:t>‹#›</a:t>
            </a:fld>
            <a:endParaRPr lang="en-US"/>
          </a:p>
        </p:txBody>
      </p:sp>
    </p:spTree>
    <p:extLst>
      <p:ext uri="{BB962C8B-B14F-4D97-AF65-F5344CB8AC3E}">
        <p14:creationId xmlns:p14="http://schemas.microsoft.com/office/powerpoint/2010/main" val="18301426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image" Target="../media/image1.jpg"/><Relationship Id="rId7" Type="http://schemas.openxmlformats.org/officeDocument/2006/relationships/slide" Target="slide4.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slide" Target="slide5.xml"/><Relationship Id="rId5" Type="http://schemas.openxmlformats.org/officeDocument/2006/relationships/slide" Target="slide6.xml"/><Relationship Id="rId4" Type="http://schemas.openxmlformats.org/officeDocument/2006/relationships/slide" Target="slide7.xml"/><Relationship Id="rId9" Type="http://schemas.openxmlformats.org/officeDocument/2006/relationships/slide" Target="slide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Background"/>
          <p:cNvSpPr/>
          <p:nvPr/>
        </p:nvSpPr>
        <p:spPr>
          <a:xfrm>
            <a:off x="0" y="-10299"/>
            <a:ext cx="9166505" cy="6888221"/>
          </a:xfrm>
          <a:prstGeom prst="rect">
            <a:avLst/>
          </a:prstGeom>
          <a:blipFill>
            <a:blip r:embed="rId3">
              <a:duotone>
                <a:prstClr val="black"/>
                <a:schemeClr val="accent5">
                  <a:tint val="45000"/>
                  <a:satMod val="400000"/>
                </a:schemeClr>
              </a:duotone>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Box"/>
          <p:cNvSpPr/>
          <p:nvPr/>
        </p:nvSpPr>
        <p:spPr>
          <a:xfrm>
            <a:off x="1283773" y="1981201"/>
            <a:ext cx="6424055" cy="2833868"/>
          </a:xfrm>
          <a:prstGeom prst="rect">
            <a:avLst/>
          </a:prstGeom>
          <a:noFill/>
          <a:ln w="76200" cap="flat" cmpd="sng" algn="ctr">
            <a:solidFill>
              <a:srgbClr val="298D9B"/>
            </a:solidFill>
            <a:prstDash val="solid"/>
            <a:round/>
            <a:headEnd type="none" w="med" len="med"/>
            <a:tailEnd type="none" w="med" len="med"/>
          </a:ln>
          <a:effectLst>
            <a:outerShdw blurRad="63500" sx="102000" sy="102000" algn="ctr" rotWithShape="0">
              <a:prstClr val="black">
                <a:alpha val="40000"/>
              </a:prstClr>
            </a:outerShdw>
          </a:effectLst>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cxnSp>
        <p:nvCxnSpPr>
          <p:cNvPr id="3" name="Dividing Line"/>
          <p:cNvCxnSpPr>
            <a:cxnSpLocks/>
          </p:cNvCxnSpPr>
          <p:nvPr/>
        </p:nvCxnSpPr>
        <p:spPr>
          <a:xfrm>
            <a:off x="4594505" y="2050193"/>
            <a:ext cx="0" cy="2764876"/>
          </a:xfrm>
          <a:prstGeom prst="line">
            <a:avLst/>
          </a:prstGeom>
          <a:ln w="50800"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60" name="A6"/>
          <p:cNvGrpSpPr/>
          <p:nvPr/>
        </p:nvGrpSpPr>
        <p:grpSpPr>
          <a:xfrm>
            <a:off x="6527965" y="4657011"/>
            <a:ext cx="2197622" cy="2200989"/>
            <a:chOff x="6553752" y="5247502"/>
            <a:chExt cx="2197622" cy="2200989"/>
          </a:xfrm>
          <a:effectLst>
            <a:outerShdw blurRad="50800" dist="38100" dir="2700000" algn="tl" rotWithShape="0">
              <a:prstClr val="black">
                <a:alpha val="40000"/>
              </a:prstClr>
            </a:outerShdw>
          </a:effectLst>
        </p:grpSpPr>
        <p:sp>
          <p:nvSpPr>
            <p:cNvPr id="45" name="Diamond 6"/>
            <p:cNvSpPr/>
            <p:nvPr/>
          </p:nvSpPr>
          <p:spPr>
            <a:xfrm rot="10800000">
              <a:off x="6553752" y="5662196"/>
              <a:ext cx="2197622" cy="1371600"/>
            </a:xfrm>
            <a:prstGeom prst="flowChartDecision">
              <a:avLst/>
            </a:prstGeom>
            <a:noFill/>
            <a:ln w="53975">
              <a:solidFill>
                <a:srgbClr val="42696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5" name="TextBox 54"/>
            <p:cNvSpPr txBox="1"/>
            <p:nvPr/>
          </p:nvSpPr>
          <p:spPr>
            <a:xfrm>
              <a:off x="6896376" y="5247502"/>
              <a:ext cx="1512374" cy="2200989"/>
            </a:xfrm>
            <a:prstGeom prst="flowChartDecision">
              <a:avLst/>
            </a:prstGeom>
            <a:noFill/>
          </p:spPr>
          <p:txBody>
            <a:bodyPr wrap="square" rtlCol="0">
              <a:spAutoFit/>
            </a:bodyPr>
            <a:lstStyle/>
            <a:p>
              <a:pPr algn="ctr"/>
              <a:r>
                <a:rPr lang="en-US" sz="6600" b="1" dirty="0">
                  <a:solidFill>
                    <a:schemeClr val="bg1">
                      <a:lumMod val="95000"/>
                    </a:schemeClr>
                  </a:solidFill>
                  <a:latin typeface="Bodoni MT Black" panose="02070A03080606020203" pitchFamily="18" charset="0"/>
                </a:rPr>
                <a:t>6</a:t>
              </a:r>
            </a:p>
          </p:txBody>
        </p:sp>
      </p:grpSp>
      <p:grpSp>
        <p:nvGrpSpPr>
          <p:cNvPr id="59" name="A5"/>
          <p:cNvGrpSpPr/>
          <p:nvPr/>
        </p:nvGrpSpPr>
        <p:grpSpPr>
          <a:xfrm>
            <a:off x="3473189" y="4657011"/>
            <a:ext cx="2197622" cy="2200989"/>
            <a:chOff x="3505476" y="4749344"/>
            <a:chExt cx="2197622" cy="2200989"/>
          </a:xfrm>
          <a:noFill/>
          <a:effectLst>
            <a:outerShdw blurRad="50800" dist="38100" dir="2700000" algn="tl" rotWithShape="0">
              <a:prstClr val="black">
                <a:alpha val="40000"/>
              </a:prstClr>
            </a:outerShdw>
          </a:effectLst>
        </p:grpSpPr>
        <p:sp>
          <p:nvSpPr>
            <p:cNvPr id="46" name="Diamond 5"/>
            <p:cNvSpPr/>
            <p:nvPr/>
          </p:nvSpPr>
          <p:spPr>
            <a:xfrm rot="10800000">
              <a:off x="3505476" y="5181600"/>
              <a:ext cx="2197622" cy="1371600"/>
            </a:xfrm>
            <a:prstGeom prst="flowChartDecision">
              <a:avLst/>
            </a:prstGeom>
            <a:grpFill/>
            <a:ln w="53975">
              <a:solidFill>
                <a:srgbClr val="42696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4" name="TextBox 53"/>
            <p:cNvSpPr txBox="1"/>
            <p:nvPr/>
          </p:nvSpPr>
          <p:spPr>
            <a:xfrm>
              <a:off x="3831547" y="4749344"/>
              <a:ext cx="1512097" cy="2200989"/>
            </a:xfrm>
            <a:prstGeom prst="flowChartDecision">
              <a:avLst/>
            </a:prstGeom>
            <a:grpFill/>
            <a:ln w="53975">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6600" b="1" dirty="0">
                  <a:solidFill>
                    <a:schemeClr val="bg1">
                      <a:lumMod val="95000"/>
                    </a:schemeClr>
                  </a:solidFill>
                  <a:latin typeface="Bodoni MT Black" panose="02070A03080606020203" pitchFamily="18" charset="0"/>
                </a:rPr>
                <a:t>5</a:t>
              </a:r>
            </a:p>
          </p:txBody>
        </p:sp>
      </p:grpSp>
      <p:grpSp>
        <p:nvGrpSpPr>
          <p:cNvPr id="58" name="A4"/>
          <p:cNvGrpSpPr/>
          <p:nvPr/>
        </p:nvGrpSpPr>
        <p:grpSpPr>
          <a:xfrm>
            <a:off x="457200" y="4657011"/>
            <a:ext cx="2197622" cy="2200989"/>
            <a:chOff x="457200" y="5247501"/>
            <a:chExt cx="2197622" cy="2200989"/>
          </a:xfrm>
          <a:effectLst>
            <a:outerShdw blurRad="50800" dist="38100" dir="2700000" algn="tl" rotWithShape="0">
              <a:prstClr val="black">
                <a:alpha val="40000"/>
              </a:prstClr>
            </a:outerShdw>
          </a:effectLst>
        </p:grpSpPr>
        <p:sp>
          <p:nvSpPr>
            <p:cNvPr id="39" name="Diamond 4"/>
            <p:cNvSpPr/>
            <p:nvPr/>
          </p:nvSpPr>
          <p:spPr>
            <a:xfrm rot="10800000">
              <a:off x="457200" y="5662195"/>
              <a:ext cx="2197622" cy="1371600"/>
            </a:xfrm>
            <a:prstGeom prst="flowChartDecision">
              <a:avLst/>
            </a:prstGeom>
            <a:noFill/>
            <a:ln w="53975">
              <a:solidFill>
                <a:srgbClr val="42696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3" name="TextBox 52"/>
            <p:cNvSpPr txBox="1"/>
            <p:nvPr/>
          </p:nvSpPr>
          <p:spPr>
            <a:xfrm>
              <a:off x="800100" y="5247501"/>
              <a:ext cx="1511823" cy="2200989"/>
            </a:xfrm>
            <a:prstGeom prst="flowChartDecision">
              <a:avLst/>
            </a:prstGeom>
            <a:noFill/>
          </p:spPr>
          <p:txBody>
            <a:bodyPr wrap="square" rtlCol="0">
              <a:spAutoFit/>
            </a:bodyPr>
            <a:lstStyle/>
            <a:p>
              <a:r>
                <a:rPr lang="en-US" sz="6600" b="1" dirty="0">
                  <a:solidFill>
                    <a:schemeClr val="bg1">
                      <a:lumMod val="95000"/>
                    </a:schemeClr>
                  </a:solidFill>
                  <a:latin typeface="Bodoni MT Black" panose="02070A03080606020203" pitchFamily="18" charset="0"/>
                </a:rPr>
                <a:t>4</a:t>
              </a:r>
            </a:p>
          </p:txBody>
        </p:sp>
      </p:grpSp>
      <p:grpSp>
        <p:nvGrpSpPr>
          <p:cNvPr id="57" name="A3"/>
          <p:cNvGrpSpPr/>
          <p:nvPr/>
        </p:nvGrpSpPr>
        <p:grpSpPr>
          <a:xfrm>
            <a:off x="6527965" y="-43686"/>
            <a:ext cx="2197622" cy="2200989"/>
            <a:chOff x="6527965" y="-109209"/>
            <a:chExt cx="2197622" cy="2200989"/>
          </a:xfrm>
          <a:effectLst>
            <a:outerShdw blurRad="50800" dist="38100" dir="2700000" algn="tl" rotWithShape="0">
              <a:prstClr val="black">
                <a:alpha val="40000"/>
              </a:prstClr>
            </a:outerShdw>
          </a:effectLst>
        </p:grpSpPr>
        <p:sp>
          <p:nvSpPr>
            <p:cNvPr id="48" name="Diamond 3"/>
            <p:cNvSpPr/>
            <p:nvPr/>
          </p:nvSpPr>
          <p:spPr>
            <a:xfrm>
              <a:off x="6527965" y="305485"/>
              <a:ext cx="2197622" cy="1371600"/>
            </a:xfrm>
            <a:prstGeom prst="flowChartDecision">
              <a:avLst/>
            </a:prstGeom>
            <a:noFill/>
            <a:ln w="53975" cap="flat" cmpd="sng" algn="ctr">
              <a:solidFill>
                <a:srgbClr val="33B2C3"/>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52" name="TextBox 51"/>
            <p:cNvSpPr txBox="1"/>
            <p:nvPr/>
          </p:nvSpPr>
          <p:spPr>
            <a:xfrm>
              <a:off x="6865052" y="-109209"/>
              <a:ext cx="1523448" cy="2200989"/>
            </a:xfrm>
            <a:prstGeom prst="flowChartDecision">
              <a:avLst/>
            </a:prstGeom>
            <a:noFill/>
            <a:ln w="53975" cap="flat" cmpd="sng" algn="ctr">
              <a:noFill/>
              <a:prstDash val="solid"/>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wrap="square" rtlCol="0">
              <a:spAutoFit/>
            </a:bodyPr>
            <a:lstStyle/>
            <a:p>
              <a:r>
                <a:rPr lang="en-US" sz="6600" b="1" dirty="0">
                  <a:solidFill>
                    <a:schemeClr val="bg1">
                      <a:lumMod val="95000"/>
                    </a:schemeClr>
                  </a:solidFill>
                  <a:latin typeface="Bodoni MT Black" panose="02070A03080606020203" pitchFamily="18" charset="0"/>
                </a:rPr>
                <a:t>3</a:t>
              </a:r>
            </a:p>
          </p:txBody>
        </p:sp>
      </p:grpSp>
      <p:grpSp>
        <p:nvGrpSpPr>
          <p:cNvPr id="56" name="A2"/>
          <p:cNvGrpSpPr/>
          <p:nvPr/>
        </p:nvGrpSpPr>
        <p:grpSpPr>
          <a:xfrm>
            <a:off x="3495694" y="-10299"/>
            <a:ext cx="2197622" cy="2200989"/>
            <a:chOff x="3495694" y="-86498"/>
            <a:chExt cx="2197622" cy="2200989"/>
          </a:xfrm>
          <a:effectLst>
            <a:outerShdw blurRad="50800" dist="38100" dir="2700000" algn="tl" rotWithShape="0">
              <a:prstClr val="black">
                <a:alpha val="40000"/>
              </a:prstClr>
            </a:outerShdw>
          </a:effectLst>
        </p:grpSpPr>
        <p:sp>
          <p:nvSpPr>
            <p:cNvPr id="49" name="Diamond 2"/>
            <p:cNvSpPr/>
            <p:nvPr/>
          </p:nvSpPr>
          <p:spPr>
            <a:xfrm>
              <a:off x="3495694" y="328196"/>
              <a:ext cx="2197622" cy="1371600"/>
            </a:xfrm>
            <a:prstGeom prst="flowChartDecision">
              <a:avLst/>
            </a:prstGeom>
            <a:noFill/>
            <a:ln w="53975" cap="flat" cmpd="sng" algn="ctr">
              <a:solidFill>
                <a:srgbClr val="33B2C3"/>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51" name="TextBox 50"/>
            <p:cNvSpPr txBox="1"/>
            <p:nvPr/>
          </p:nvSpPr>
          <p:spPr>
            <a:xfrm>
              <a:off x="3832643" y="-86498"/>
              <a:ext cx="1523724" cy="2200989"/>
            </a:xfrm>
            <a:prstGeom prst="flowChartDecision">
              <a:avLst/>
            </a:prstGeom>
            <a:noFill/>
            <a:ln w="5080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square" rtlCol="0">
              <a:spAutoFit/>
            </a:bodyPr>
            <a:lstStyle/>
            <a:p>
              <a:r>
                <a:rPr lang="en-US" sz="6600" b="1" dirty="0">
                  <a:solidFill>
                    <a:schemeClr val="bg1">
                      <a:lumMod val="95000"/>
                    </a:schemeClr>
                  </a:solidFill>
                  <a:latin typeface="Bodoni MT Black" panose="02070A03080606020203" pitchFamily="18" charset="0"/>
                </a:rPr>
                <a:t>2</a:t>
              </a:r>
            </a:p>
          </p:txBody>
        </p:sp>
      </p:grpSp>
      <p:grpSp>
        <p:nvGrpSpPr>
          <p:cNvPr id="50" name="A1"/>
          <p:cNvGrpSpPr/>
          <p:nvPr/>
        </p:nvGrpSpPr>
        <p:grpSpPr>
          <a:xfrm>
            <a:off x="457200" y="8811"/>
            <a:ext cx="2194560" cy="2200989"/>
            <a:chOff x="457200" y="89326"/>
            <a:chExt cx="2197622" cy="2200989"/>
          </a:xfrm>
          <a:effectLst>
            <a:outerShdw blurRad="50800" dist="38100" dir="2700000" algn="tl" rotWithShape="0">
              <a:prstClr val="black">
                <a:alpha val="40000"/>
              </a:prstClr>
            </a:outerShdw>
          </a:effectLst>
        </p:grpSpPr>
        <p:sp>
          <p:nvSpPr>
            <p:cNvPr id="47" name="Diamond 1"/>
            <p:cNvSpPr/>
            <p:nvPr/>
          </p:nvSpPr>
          <p:spPr>
            <a:xfrm>
              <a:off x="457200" y="495209"/>
              <a:ext cx="2197622" cy="1371600"/>
            </a:xfrm>
            <a:prstGeom prst="flowChartDecision">
              <a:avLst/>
            </a:prstGeom>
            <a:noFill/>
            <a:ln w="53975" cap="flat" cmpd="sng" algn="ctr">
              <a:solidFill>
                <a:srgbClr val="33B2C3"/>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37" name="TextBox 36"/>
            <p:cNvSpPr txBox="1"/>
            <p:nvPr/>
          </p:nvSpPr>
          <p:spPr>
            <a:xfrm>
              <a:off x="915038" y="89326"/>
              <a:ext cx="1000158" cy="2200989"/>
            </a:xfrm>
            <a:prstGeom prst="flowChartDecision">
              <a:avLst/>
            </a:prstGeom>
            <a:noFill/>
            <a:ln w="539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square" rtlCol="0">
              <a:spAutoFit/>
            </a:bodyPr>
            <a:lstStyle/>
            <a:p>
              <a:r>
                <a:rPr lang="en-US" sz="6600" b="1" dirty="0">
                  <a:solidFill>
                    <a:schemeClr val="bg1">
                      <a:lumMod val="95000"/>
                    </a:schemeClr>
                  </a:solidFill>
                  <a:latin typeface="Bodoni MT Black" panose="02070A03080606020203" pitchFamily="18" charset="0"/>
                </a:rPr>
                <a:t>1</a:t>
              </a:r>
            </a:p>
          </p:txBody>
        </p:sp>
      </p:grpSp>
      <p:sp>
        <p:nvSpPr>
          <p:cNvPr id="75" name="LTR">
            <a:hlinkClick r:id="rId4" action="ppaction://hlinksldjump"/>
          </p:cNvPr>
          <p:cNvSpPr txBox="1"/>
          <p:nvPr/>
        </p:nvSpPr>
        <p:spPr>
          <a:xfrm>
            <a:off x="1679851" y="2539926"/>
            <a:ext cx="2635786" cy="1446550"/>
          </a:xfrm>
          <a:prstGeom prst="rect">
            <a:avLst/>
          </a:prstGeom>
          <a:noFill/>
        </p:spPr>
        <p:txBody>
          <a:bodyPr wrap="square" rtlCol="0">
            <a:spAutoFit/>
          </a:bodyPr>
          <a:lstStyle/>
          <a:p>
            <a:pPr algn="ctr"/>
            <a:r>
              <a:rPr lang="en-US" sz="4400" b="1" dirty="0">
                <a:solidFill>
                  <a:schemeClr val="bg1">
                    <a:lumMod val="95000"/>
                  </a:schemeClr>
                </a:solidFill>
                <a:latin typeface="Candara" panose="020E0502030303020204" pitchFamily="34" charset="0"/>
              </a:rPr>
              <a:t>Lean to </a:t>
            </a:r>
          </a:p>
          <a:p>
            <a:pPr algn="ctr"/>
            <a:r>
              <a:rPr lang="en-US" sz="4400" b="1" dirty="0">
                <a:solidFill>
                  <a:schemeClr val="bg1">
                    <a:lumMod val="95000"/>
                  </a:schemeClr>
                </a:solidFill>
                <a:latin typeface="Candara" panose="020E0502030303020204" pitchFamily="34" charset="0"/>
              </a:rPr>
              <a:t>the right</a:t>
            </a:r>
          </a:p>
        </p:txBody>
      </p:sp>
      <p:sp>
        <p:nvSpPr>
          <p:cNvPr id="34" name="MTH">
            <a:hlinkClick r:id="rId4" action="ppaction://hlinksldjump"/>
          </p:cNvPr>
          <p:cNvSpPr txBox="1"/>
          <p:nvPr/>
        </p:nvSpPr>
        <p:spPr>
          <a:xfrm>
            <a:off x="4854585" y="1953601"/>
            <a:ext cx="2635786" cy="2800767"/>
          </a:xfrm>
          <a:prstGeom prst="rect">
            <a:avLst/>
          </a:prstGeom>
          <a:noFill/>
        </p:spPr>
        <p:txBody>
          <a:bodyPr wrap="square" rtlCol="0">
            <a:spAutoFit/>
          </a:bodyPr>
          <a:lstStyle/>
          <a:p>
            <a:pPr algn="ctr"/>
            <a:r>
              <a:rPr lang="en-US" sz="4400" b="1" dirty="0">
                <a:solidFill>
                  <a:schemeClr val="bg1">
                    <a:lumMod val="95000"/>
                  </a:schemeClr>
                </a:solidFill>
                <a:latin typeface="Candara" panose="020E0502030303020204" pitchFamily="34" charset="0"/>
              </a:rPr>
              <a:t>Make your hands a telescope</a:t>
            </a:r>
          </a:p>
        </p:txBody>
      </p:sp>
      <p:sp>
        <p:nvSpPr>
          <p:cNvPr id="35" name="RIP">
            <a:hlinkClick r:id="rId5" action="ppaction://hlinksldjump"/>
          </p:cNvPr>
          <p:cNvSpPr txBox="1"/>
          <p:nvPr/>
        </p:nvSpPr>
        <p:spPr>
          <a:xfrm>
            <a:off x="4828646" y="2479426"/>
            <a:ext cx="2645042" cy="1938992"/>
          </a:xfrm>
          <a:prstGeom prst="rect">
            <a:avLst/>
          </a:prstGeom>
          <a:noFill/>
        </p:spPr>
        <p:txBody>
          <a:bodyPr wrap="square" rtlCol="0">
            <a:spAutoFit/>
          </a:bodyPr>
          <a:lstStyle/>
          <a:p>
            <a:pPr algn="ctr"/>
            <a:r>
              <a:rPr lang="en-US" sz="6000" b="1" dirty="0">
                <a:solidFill>
                  <a:schemeClr val="bg1">
                    <a:lumMod val="95000"/>
                  </a:schemeClr>
                </a:solidFill>
                <a:latin typeface="Candara" panose="020E0502030303020204" pitchFamily="34" charset="0"/>
              </a:rPr>
              <a:t>Run in place</a:t>
            </a:r>
          </a:p>
        </p:txBody>
      </p:sp>
      <p:sp>
        <p:nvSpPr>
          <p:cNvPr id="73" name="JOF">
            <a:hlinkClick r:id="rId5" action="ppaction://hlinksldjump"/>
          </p:cNvPr>
          <p:cNvSpPr txBox="1"/>
          <p:nvPr/>
        </p:nvSpPr>
        <p:spPr>
          <a:xfrm>
            <a:off x="1681362" y="2020922"/>
            <a:ext cx="2645042" cy="2816156"/>
          </a:xfrm>
          <a:prstGeom prst="rect">
            <a:avLst/>
          </a:prstGeom>
          <a:noFill/>
        </p:spPr>
        <p:txBody>
          <a:bodyPr wrap="square" rtlCol="0">
            <a:spAutoFit/>
          </a:bodyPr>
          <a:lstStyle/>
          <a:p>
            <a:pPr algn="ctr"/>
            <a:r>
              <a:rPr lang="en-US" sz="5900" b="1" dirty="0">
                <a:solidFill>
                  <a:schemeClr val="bg1">
                    <a:lumMod val="95000"/>
                  </a:schemeClr>
                </a:solidFill>
                <a:latin typeface="Candara" panose="020E0502030303020204" pitchFamily="34" charset="0"/>
              </a:rPr>
              <a:t>Jump on one foot</a:t>
            </a:r>
          </a:p>
        </p:txBody>
      </p:sp>
      <p:sp>
        <p:nvSpPr>
          <p:cNvPr id="33" name="JJ">
            <a:hlinkClick r:id="rId6" action="ppaction://hlinksldjump"/>
          </p:cNvPr>
          <p:cNvSpPr txBox="1"/>
          <p:nvPr/>
        </p:nvSpPr>
        <p:spPr>
          <a:xfrm>
            <a:off x="4819107" y="2066480"/>
            <a:ext cx="2645042" cy="2585323"/>
          </a:xfrm>
          <a:prstGeom prst="rect">
            <a:avLst/>
          </a:prstGeom>
          <a:noFill/>
        </p:spPr>
        <p:txBody>
          <a:bodyPr wrap="square" rtlCol="0">
            <a:spAutoFit/>
          </a:bodyPr>
          <a:lstStyle/>
          <a:p>
            <a:pPr algn="ctr"/>
            <a:r>
              <a:rPr lang="en-US" sz="5400" b="1" dirty="0">
                <a:solidFill>
                  <a:schemeClr val="bg1">
                    <a:lumMod val="95000"/>
                  </a:schemeClr>
                </a:solidFill>
                <a:latin typeface="Candara" panose="020E0502030303020204" pitchFamily="34" charset="0"/>
              </a:rPr>
              <a:t>Do jumping jacks</a:t>
            </a:r>
          </a:p>
        </p:txBody>
      </p:sp>
      <p:sp>
        <p:nvSpPr>
          <p:cNvPr id="24" name="STT">
            <a:hlinkClick r:id="rId6" action="ppaction://hlinksldjump"/>
          </p:cNvPr>
          <p:cNvSpPr txBox="1"/>
          <p:nvPr/>
        </p:nvSpPr>
        <p:spPr>
          <a:xfrm>
            <a:off x="1641103" y="2043083"/>
            <a:ext cx="2645042" cy="2631490"/>
          </a:xfrm>
          <a:prstGeom prst="rect">
            <a:avLst/>
          </a:prstGeom>
          <a:noFill/>
        </p:spPr>
        <p:txBody>
          <a:bodyPr wrap="square" rtlCol="0">
            <a:spAutoFit/>
          </a:bodyPr>
          <a:lstStyle/>
          <a:p>
            <a:pPr algn="ctr"/>
            <a:r>
              <a:rPr lang="en-US" sz="5500" b="1" dirty="0">
                <a:solidFill>
                  <a:schemeClr val="bg1">
                    <a:lumMod val="95000"/>
                  </a:schemeClr>
                </a:solidFill>
                <a:latin typeface="Candara" panose="020E0502030303020204" pitchFamily="34" charset="0"/>
              </a:rPr>
              <a:t>Stand on your tiptoes</a:t>
            </a:r>
          </a:p>
        </p:txBody>
      </p:sp>
      <p:sp>
        <p:nvSpPr>
          <p:cNvPr id="30" name="JIP">
            <a:hlinkClick r:id="rId7" action="ppaction://hlinksldjump"/>
          </p:cNvPr>
          <p:cNvSpPr txBox="1"/>
          <p:nvPr/>
        </p:nvSpPr>
        <p:spPr>
          <a:xfrm>
            <a:off x="4844789" y="2551837"/>
            <a:ext cx="2612756" cy="1508105"/>
          </a:xfrm>
          <a:prstGeom prst="rect">
            <a:avLst/>
          </a:prstGeom>
          <a:noFill/>
        </p:spPr>
        <p:txBody>
          <a:bodyPr wrap="square" rtlCol="0">
            <a:spAutoFit/>
          </a:bodyPr>
          <a:lstStyle/>
          <a:p>
            <a:pPr algn="ctr"/>
            <a:r>
              <a:rPr lang="en-US" sz="4600" b="1" dirty="0">
                <a:solidFill>
                  <a:schemeClr val="bg1">
                    <a:lumMod val="95000"/>
                  </a:schemeClr>
                </a:solidFill>
                <a:latin typeface="Candara" panose="020E0502030303020204" pitchFamily="34" charset="0"/>
              </a:rPr>
              <a:t>Jump in place</a:t>
            </a:r>
          </a:p>
        </p:txBody>
      </p:sp>
      <p:sp>
        <p:nvSpPr>
          <p:cNvPr id="27" name="THTE">
            <a:hlinkClick r:id="rId7" action="ppaction://hlinksldjump"/>
          </p:cNvPr>
          <p:cNvSpPr txBox="1"/>
          <p:nvPr/>
        </p:nvSpPr>
        <p:spPr>
          <a:xfrm>
            <a:off x="1713266" y="1903030"/>
            <a:ext cx="2612756" cy="2923877"/>
          </a:xfrm>
          <a:prstGeom prst="rect">
            <a:avLst/>
          </a:prstGeom>
          <a:noFill/>
        </p:spPr>
        <p:txBody>
          <a:bodyPr wrap="square" rtlCol="0">
            <a:spAutoFit/>
          </a:bodyPr>
          <a:lstStyle/>
          <a:p>
            <a:pPr algn="ctr"/>
            <a:r>
              <a:rPr lang="en-US" sz="4600" b="1" dirty="0">
                <a:solidFill>
                  <a:schemeClr val="bg1">
                    <a:lumMod val="95000"/>
                  </a:schemeClr>
                </a:solidFill>
                <a:latin typeface="Candara" panose="020E0502030303020204" pitchFamily="34" charset="0"/>
              </a:rPr>
              <a:t>Touch your hand to your ear</a:t>
            </a:r>
          </a:p>
        </p:txBody>
      </p:sp>
      <p:sp>
        <p:nvSpPr>
          <p:cNvPr id="31" name="CYH">
            <a:hlinkClick r:id="rId8" action="ppaction://hlinksldjump"/>
          </p:cNvPr>
          <p:cNvSpPr txBox="1"/>
          <p:nvPr/>
        </p:nvSpPr>
        <p:spPr>
          <a:xfrm>
            <a:off x="4854844" y="2020922"/>
            <a:ext cx="2612756" cy="2816156"/>
          </a:xfrm>
          <a:prstGeom prst="rect">
            <a:avLst/>
          </a:prstGeom>
          <a:noFill/>
        </p:spPr>
        <p:txBody>
          <a:bodyPr wrap="square" rtlCol="0">
            <a:spAutoFit/>
          </a:bodyPr>
          <a:lstStyle/>
          <a:p>
            <a:pPr algn="ctr"/>
            <a:r>
              <a:rPr lang="en-US" sz="5900" b="1" dirty="0">
                <a:solidFill>
                  <a:schemeClr val="bg1">
                    <a:lumMod val="95000"/>
                  </a:schemeClr>
                </a:solidFill>
                <a:latin typeface="Candara" panose="020E0502030303020204" pitchFamily="34" charset="0"/>
              </a:rPr>
              <a:t>Clap your hands</a:t>
            </a:r>
          </a:p>
        </p:txBody>
      </p:sp>
      <p:sp>
        <p:nvSpPr>
          <p:cNvPr id="26" name="SYA">
            <a:hlinkClick r:id="rId8" action="ppaction://hlinksldjump"/>
          </p:cNvPr>
          <p:cNvSpPr txBox="1"/>
          <p:nvPr/>
        </p:nvSpPr>
        <p:spPr>
          <a:xfrm>
            <a:off x="1578244" y="2020922"/>
            <a:ext cx="2612756" cy="2816156"/>
          </a:xfrm>
          <a:prstGeom prst="rect">
            <a:avLst/>
          </a:prstGeom>
          <a:noFill/>
        </p:spPr>
        <p:txBody>
          <a:bodyPr wrap="square" rtlCol="0">
            <a:spAutoFit/>
          </a:bodyPr>
          <a:lstStyle/>
          <a:p>
            <a:pPr algn="ctr"/>
            <a:r>
              <a:rPr lang="en-US" sz="5900" b="1" dirty="0">
                <a:solidFill>
                  <a:schemeClr val="bg1">
                    <a:lumMod val="95000"/>
                  </a:schemeClr>
                </a:solidFill>
                <a:latin typeface="Candara" panose="020E0502030303020204" pitchFamily="34" charset="0"/>
              </a:rPr>
              <a:t>Spin your arms</a:t>
            </a:r>
          </a:p>
        </p:txBody>
      </p:sp>
      <p:sp>
        <p:nvSpPr>
          <p:cNvPr id="32" name="MIP">
            <a:hlinkClick r:id="rId9" action="ppaction://hlinksldjump"/>
          </p:cNvPr>
          <p:cNvSpPr txBox="1"/>
          <p:nvPr/>
        </p:nvSpPr>
        <p:spPr>
          <a:xfrm>
            <a:off x="4866830" y="1959303"/>
            <a:ext cx="2574656" cy="2862322"/>
          </a:xfrm>
          <a:prstGeom prst="rect">
            <a:avLst/>
          </a:prstGeom>
          <a:noFill/>
        </p:spPr>
        <p:txBody>
          <a:bodyPr wrap="square" rtlCol="0">
            <a:spAutoFit/>
          </a:bodyPr>
          <a:lstStyle/>
          <a:p>
            <a:pPr algn="ctr"/>
            <a:r>
              <a:rPr lang="en-US" sz="6000" b="1" dirty="0">
                <a:solidFill>
                  <a:schemeClr val="bg1">
                    <a:lumMod val="95000"/>
                  </a:schemeClr>
                </a:solidFill>
                <a:latin typeface="Candara" panose="020E0502030303020204" pitchFamily="34" charset="0"/>
              </a:rPr>
              <a:t>March in place</a:t>
            </a:r>
          </a:p>
        </p:txBody>
      </p:sp>
      <p:sp>
        <p:nvSpPr>
          <p:cNvPr id="25" name="TA">
            <a:hlinkClick r:id="rId9" action="ppaction://hlinksldjump"/>
          </p:cNvPr>
          <p:cNvSpPr txBox="1"/>
          <p:nvPr/>
        </p:nvSpPr>
        <p:spPr>
          <a:xfrm>
            <a:off x="1680634" y="2423657"/>
            <a:ext cx="2574656" cy="1938992"/>
          </a:xfrm>
          <a:prstGeom prst="rect">
            <a:avLst/>
          </a:prstGeom>
          <a:noFill/>
        </p:spPr>
        <p:txBody>
          <a:bodyPr wrap="square" rtlCol="0">
            <a:spAutoFit/>
          </a:bodyPr>
          <a:lstStyle/>
          <a:p>
            <a:pPr algn="ctr"/>
            <a:r>
              <a:rPr lang="en-US" sz="6000" b="1" dirty="0">
                <a:solidFill>
                  <a:schemeClr val="bg1">
                    <a:lumMod val="95000"/>
                  </a:schemeClr>
                </a:solidFill>
                <a:latin typeface="Candara" panose="020E0502030303020204" pitchFamily="34" charset="0"/>
              </a:rPr>
              <a:t>Turn around</a:t>
            </a:r>
          </a:p>
        </p:txBody>
      </p:sp>
    </p:spTree>
    <p:extLst>
      <p:ext uri="{BB962C8B-B14F-4D97-AF65-F5344CB8AC3E}">
        <p14:creationId xmlns:p14="http://schemas.microsoft.com/office/powerpoint/2010/main" val="396209402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0"/>
                    </p:tgtEl>
                  </p:cond>
                </p:stCondLst>
                <p:endSync evt="end" delay="0">
                  <p:rtn val="all"/>
                </p:endSync>
                <p:childTnLst>
                  <p:par>
                    <p:cTn id="3" fill="hold">
                      <p:stCondLst>
                        <p:cond delay="0"/>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2"/>
                                        </p:tgtEl>
                                        <p:attrNameLst>
                                          <p:attrName>style.visibility</p:attrName>
                                        </p:attrNameLst>
                                      </p:cBhvr>
                                      <p:to>
                                        <p:strVal val="visible"/>
                                      </p:to>
                                    </p:set>
                                    <p:anim calcmode="lin" valueType="num">
                                      <p:cBhvr>
                                        <p:cTn id="12" dur="500" fill="hold"/>
                                        <p:tgtEl>
                                          <p:spTgt spid="32"/>
                                        </p:tgtEl>
                                        <p:attrNameLst>
                                          <p:attrName>ppt_w</p:attrName>
                                        </p:attrNameLst>
                                      </p:cBhvr>
                                      <p:tavLst>
                                        <p:tav tm="0">
                                          <p:val>
                                            <p:fltVal val="0"/>
                                          </p:val>
                                        </p:tav>
                                        <p:tav tm="100000">
                                          <p:val>
                                            <p:strVal val="#ppt_w"/>
                                          </p:val>
                                        </p:tav>
                                      </p:tavLst>
                                    </p:anim>
                                    <p:anim calcmode="lin" valueType="num">
                                      <p:cBhvr>
                                        <p:cTn id="13" dur="500" fill="hold"/>
                                        <p:tgtEl>
                                          <p:spTgt spid="32"/>
                                        </p:tgtEl>
                                        <p:attrNameLst>
                                          <p:attrName>ppt_h</p:attrName>
                                        </p:attrNameLst>
                                      </p:cBhvr>
                                      <p:tavLst>
                                        <p:tav tm="0">
                                          <p:val>
                                            <p:fltVal val="0"/>
                                          </p:val>
                                        </p:tav>
                                        <p:tav tm="100000">
                                          <p:val>
                                            <p:strVal val="#ppt_h"/>
                                          </p:val>
                                        </p:tav>
                                      </p:tavLst>
                                    </p:anim>
                                    <p:animEffect transition="in" filter="fade">
                                      <p:cBhvr>
                                        <p:cTn id="14" dur="500"/>
                                        <p:tgtEl>
                                          <p:spTgt spid="32"/>
                                        </p:tgtEl>
                                      </p:cBhvr>
                                    </p:animEffect>
                                  </p:childTnLst>
                                </p:cTn>
                              </p:par>
                            </p:childTnLst>
                          </p:cTn>
                        </p:par>
                      </p:childTnLst>
                    </p:cTn>
                  </p:par>
                </p:childTnLst>
              </p:cTn>
              <p:nextCondLst>
                <p:cond evt="onClick" delay="0">
                  <p:tgtEl>
                    <p:spTgt spid="50"/>
                  </p:tgtEl>
                </p:cond>
              </p:nextCondLst>
            </p:seq>
            <p:seq concurrent="1" nextAc="seek">
              <p:cTn id="15" restart="whenNotActive" fill="hold" evtFilter="cancelBubble" nodeType="interactiveSeq">
                <p:stCondLst>
                  <p:cond evt="onClick" delay="0">
                    <p:tgtEl>
                      <p:spTgt spid="25"/>
                    </p:tgtEl>
                  </p:cond>
                </p:stCondLst>
                <p:endSync evt="end" delay="0">
                  <p:rtn val="all"/>
                </p:endSync>
                <p:childTnLst>
                  <p:par>
                    <p:cTn id="16" fill="hold">
                      <p:stCondLst>
                        <p:cond delay="0"/>
                      </p:stCondLst>
                      <p:childTnLst>
                        <p:par>
                          <p:cTn id="17" fill="hold">
                            <p:stCondLst>
                              <p:cond delay="0"/>
                            </p:stCondLst>
                            <p:childTnLst>
                              <p:par>
                                <p:cTn id="18" presetID="1" presetClass="exit" presetSubtype="0" fill="hold" grpId="1" nodeType="clickEffect">
                                  <p:stCondLst>
                                    <p:cond delay="0"/>
                                  </p:stCondLst>
                                  <p:childTnLst>
                                    <p:set>
                                      <p:cBhvr>
                                        <p:cTn id="19" dur="1" fill="hold">
                                          <p:stCondLst>
                                            <p:cond delay="0"/>
                                          </p:stCondLst>
                                        </p:cTn>
                                        <p:tgtEl>
                                          <p:spTgt spid="25"/>
                                        </p:tgtEl>
                                        <p:attrNameLst>
                                          <p:attrName>style.visibility</p:attrName>
                                        </p:attrNameLst>
                                      </p:cBhvr>
                                      <p:to>
                                        <p:strVal val="hidden"/>
                                      </p:to>
                                    </p:set>
                                  </p:childTnLst>
                                </p:cTn>
                              </p:par>
                              <p:par>
                                <p:cTn id="20" presetID="1" presetClass="exit" presetSubtype="0" fill="hold" grpId="1" nodeType="withEffect">
                                  <p:stCondLst>
                                    <p:cond delay="0"/>
                                  </p:stCondLst>
                                  <p:childTnLst>
                                    <p:set>
                                      <p:cBhvr>
                                        <p:cTn id="21" dur="1" fill="hold">
                                          <p:stCondLst>
                                            <p:cond delay="0"/>
                                          </p:stCondLst>
                                        </p:cTn>
                                        <p:tgtEl>
                                          <p:spTgt spid="32"/>
                                        </p:tgtEl>
                                        <p:attrNameLst>
                                          <p:attrName>style.visibility</p:attrName>
                                        </p:attrNameLst>
                                      </p:cBhvr>
                                      <p:to>
                                        <p:strVal val="hidden"/>
                                      </p:to>
                                    </p:set>
                                  </p:childTnLst>
                                </p:cTn>
                              </p:par>
                              <p:par>
                                <p:cTn id="22" presetID="1" presetClass="exit" presetSubtype="0" fill="hold" nodeType="withEffect">
                                  <p:stCondLst>
                                    <p:cond delay="0"/>
                                  </p:stCondLst>
                                  <p:childTnLst>
                                    <p:set>
                                      <p:cBhvr>
                                        <p:cTn id="23" dur="1" fill="hold">
                                          <p:stCondLst>
                                            <p:cond delay="0"/>
                                          </p:stCondLst>
                                        </p:cTn>
                                        <p:tgtEl>
                                          <p:spTgt spid="50"/>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24" restart="whenNotActive" fill="hold" evtFilter="cancelBubble" nodeType="interactiveSeq">
                <p:stCondLst>
                  <p:cond evt="onClick" delay="0">
                    <p:tgtEl>
                      <p:spTgt spid="32"/>
                    </p:tgtEl>
                  </p:cond>
                </p:stCondLst>
                <p:endSync evt="end" delay="0">
                  <p:rtn val="all"/>
                </p:endSync>
                <p:childTnLst>
                  <p:par>
                    <p:cTn id="25" fill="hold">
                      <p:stCondLst>
                        <p:cond delay="0"/>
                      </p:stCondLst>
                      <p:childTnLst>
                        <p:par>
                          <p:cTn id="26" fill="hold">
                            <p:stCondLst>
                              <p:cond delay="0"/>
                            </p:stCondLst>
                            <p:childTnLst>
                              <p:par>
                                <p:cTn id="27" presetID="1" presetClass="exit" presetSubtype="0" fill="hold" grpId="2" nodeType="clickEffect">
                                  <p:stCondLst>
                                    <p:cond delay="0"/>
                                  </p:stCondLst>
                                  <p:childTnLst>
                                    <p:set>
                                      <p:cBhvr>
                                        <p:cTn id="28" dur="1" fill="hold">
                                          <p:stCondLst>
                                            <p:cond delay="0"/>
                                          </p:stCondLst>
                                        </p:cTn>
                                        <p:tgtEl>
                                          <p:spTgt spid="25"/>
                                        </p:tgtEl>
                                        <p:attrNameLst>
                                          <p:attrName>style.visibility</p:attrName>
                                        </p:attrNameLst>
                                      </p:cBhvr>
                                      <p:to>
                                        <p:strVal val="hidden"/>
                                      </p:to>
                                    </p:set>
                                  </p:childTnLst>
                                </p:cTn>
                              </p:par>
                              <p:par>
                                <p:cTn id="29" presetID="1" presetClass="exit" presetSubtype="0" fill="hold" grpId="2" nodeType="withEffect">
                                  <p:stCondLst>
                                    <p:cond delay="0"/>
                                  </p:stCondLst>
                                  <p:childTnLst>
                                    <p:set>
                                      <p:cBhvr>
                                        <p:cTn id="30" dur="1" fill="hold">
                                          <p:stCondLst>
                                            <p:cond delay="0"/>
                                          </p:stCondLst>
                                        </p:cTn>
                                        <p:tgtEl>
                                          <p:spTgt spid="32"/>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50"/>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33" restart="whenNotActive" fill="hold" evtFilter="cancelBubble" nodeType="interactiveSeq">
                <p:stCondLst>
                  <p:cond evt="onClick" delay="0">
                    <p:tgtEl>
                      <p:spTgt spid="56"/>
                    </p:tgtEl>
                  </p:cond>
                </p:stCondLst>
                <p:endSync evt="end" delay="0">
                  <p:rtn val="all"/>
                </p:endSync>
                <p:childTnLst>
                  <p:par>
                    <p:cTn id="34" fill="hold">
                      <p:stCondLst>
                        <p:cond delay="0"/>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500" fill="hold"/>
                                        <p:tgtEl>
                                          <p:spTgt spid="26"/>
                                        </p:tgtEl>
                                        <p:attrNameLst>
                                          <p:attrName>ppt_w</p:attrName>
                                        </p:attrNameLst>
                                      </p:cBhvr>
                                      <p:tavLst>
                                        <p:tav tm="0">
                                          <p:val>
                                            <p:fltVal val="0"/>
                                          </p:val>
                                        </p:tav>
                                        <p:tav tm="100000">
                                          <p:val>
                                            <p:strVal val="#ppt_w"/>
                                          </p:val>
                                        </p:tav>
                                      </p:tavLst>
                                    </p:anim>
                                    <p:anim calcmode="lin" valueType="num">
                                      <p:cBhvr>
                                        <p:cTn id="39" dur="500" fill="hold"/>
                                        <p:tgtEl>
                                          <p:spTgt spid="26"/>
                                        </p:tgtEl>
                                        <p:attrNameLst>
                                          <p:attrName>ppt_h</p:attrName>
                                        </p:attrNameLst>
                                      </p:cBhvr>
                                      <p:tavLst>
                                        <p:tav tm="0">
                                          <p:val>
                                            <p:fltVal val="0"/>
                                          </p:val>
                                        </p:tav>
                                        <p:tav tm="100000">
                                          <p:val>
                                            <p:strVal val="#ppt_h"/>
                                          </p:val>
                                        </p:tav>
                                      </p:tavLst>
                                    </p:anim>
                                    <p:animEffect transition="in" filter="fade">
                                      <p:cBhvr>
                                        <p:cTn id="40" dur="50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childTnLst>
                    </p:cTn>
                  </p:par>
                </p:childTnLst>
              </p:cTn>
              <p:nextCondLst>
                <p:cond evt="onClick" delay="0">
                  <p:tgtEl>
                    <p:spTgt spid="56"/>
                  </p:tgtEl>
                </p:cond>
              </p:nextCondLst>
            </p:seq>
            <p:seq concurrent="1" nextAc="seek">
              <p:cTn id="46" restart="whenNotActive" fill="hold" evtFilter="cancelBubble" nodeType="interactiveSeq">
                <p:stCondLst>
                  <p:cond evt="onClick" delay="0">
                    <p:tgtEl>
                      <p:spTgt spid="26"/>
                    </p:tgtEl>
                  </p:cond>
                </p:stCondLst>
                <p:endSync evt="end" delay="0">
                  <p:rtn val="all"/>
                </p:endSync>
                <p:childTnLst>
                  <p:par>
                    <p:cTn id="47" fill="hold">
                      <p:stCondLst>
                        <p:cond delay="0"/>
                      </p:stCondLst>
                      <p:childTnLst>
                        <p:par>
                          <p:cTn id="48" fill="hold">
                            <p:stCondLst>
                              <p:cond delay="0"/>
                            </p:stCondLst>
                            <p:childTnLst>
                              <p:par>
                                <p:cTn id="49" presetID="1" presetClass="exit" presetSubtype="0" fill="hold" grpId="1" nodeType="clickEffect">
                                  <p:stCondLst>
                                    <p:cond delay="0"/>
                                  </p:stCondLst>
                                  <p:childTnLst>
                                    <p:set>
                                      <p:cBhvr>
                                        <p:cTn id="50" dur="1" fill="hold">
                                          <p:stCondLst>
                                            <p:cond delay="0"/>
                                          </p:stCondLst>
                                        </p:cTn>
                                        <p:tgtEl>
                                          <p:spTgt spid="26"/>
                                        </p:tgtEl>
                                        <p:attrNameLst>
                                          <p:attrName>style.visibility</p:attrName>
                                        </p:attrNameLst>
                                      </p:cBhvr>
                                      <p:to>
                                        <p:strVal val="hidden"/>
                                      </p:to>
                                    </p:set>
                                  </p:childTnLst>
                                </p:cTn>
                              </p:par>
                              <p:par>
                                <p:cTn id="51" presetID="1" presetClass="exit" presetSubtype="0" fill="hold" grpId="1" nodeType="withEffect">
                                  <p:stCondLst>
                                    <p:cond delay="0"/>
                                  </p:stCondLst>
                                  <p:childTnLst>
                                    <p:set>
                                      <p:cBhvr>
                                        <p:cTn id="52" dur="1" fill="hold">
                                          <p:stCondLst>
                                            <p:cond delay="0"/>
                                          </p:stCondLst>
                                        </p:cTn>
                                        <p:tgtEl>
                                          <p:spTgt spid="31"/>
                                        </p:tgtEl>
                                        <p:attrNameLst>
                                          <p:attrName>style.visibility</p:attrName>
                                        </p:attrNameLst>
                                      </p:cBhvr>
                                      <p:to>
                                        <p:strVal val="hidden"/>
                                      </p:to>
                                    </p:set>
                                  </p:childTnLst>
                                </p:cTn>
                              </p:par>
                              <p:par>
                                <p:cTn id="53" presetID="1" presetClass="exit" presetSubtype="0" fill="hold" nodeType="withEffect">
                                  <p:stCondLst>
                                    <p:cond delay="0"/>
                                  </p:stCondLst>
                                  <p:childTnLst>
                                    <p:set>
                                      <p:cBhvr>
                                        <p:cTn id="54" dur="1" fill="hold">
                                          <p:stCondLst>
                                            <p:cond delay="0"/>
                                          </p:stCondLst>
                                        </p:cTn>
                                        <p:tgtEl>
                                          <p:spTgt spid="5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55" restart="whenNotActive" fill="hold" evtFilter="cancelBubble" nodeType="interactiveSeq">
                <p:stCondLst>
                  <p:cond evt="onClick" delay="0">
                    <p:tgtEl>
                      <p:spTgt spid="31"/>
                    </p:tgtEl>
                  </p:cond>
                </p:stCondLst>
                <p:endSync evt="end" delay="0">
                  <p:rtn val="all"/>
                </p:endSync>
                <p:childTnLst>
                  <p:par>
                    <p:cTn id="56" fill="hold">
                      <p:stCondLst>
                        <p:cond delay="0"/>
                      </p:stCondLst>
                      <p:childTnLst>
                        <p:par>
                          <p:cTn id="57" fill="hold">
                            <p:stCondLst>
                              <p:cond delay="0"/>
                            </p:stCondLst>
                            <p:childTnLst>
                              <p:par>
                                <p:cTn id="58" presetID="1" presetClass="exit" presetSubtype="0" fill="hold" grpId="2" nodeType="clickEffect">
                                  <p:stCondLst>
                                    <p:cond delay="0"/>
                                  </p:stCondLst>
                                  <p:childTnLst>
                                    <p:set>
                                      <p:cBhvr>
                                        <p:cTn id="59" dur="1" fill="hold">
                                          <p:stCondLst>
                                            <p:cond delay="0"/>
                                          </p:stCondLst>
                                        </p:cTn>
                                        <p:tgtEl>
                                          <p:spTgt spid="26"/>
                                        </p:tgtEl>
                                        <p:attrNameLst>
                                          <p:attrName>style.visibility</p:attrName>
                                        </p:attrNameLst>
                                      </p:cBhvr>
                                      <p:to>
                                        <p:strVal val="hidden"/>
                                      </p:to>
                                    </p:set>
                                  </p:childTnLst>
                                </p:cTn>
                              </p:par>
                              <p:par>
                                <p:cTn id="60" presetID="1" presetClass="exit" presetSubtype="0" fill="hold" grpId="2" nodeType="withEffect">
                                  <p:stCondLst>
                                    <p:cond delay="0"/>
                                  </p:stCondLst>
                                  <p:childTnLst>
                                    <p:set>
                                      <p:cBhvr>
                                        <p:cTn id="61" dur="1" fill="hold">
                                          <p:stCondLst>
                                            <p:cond delay="0"/>
                                          </p:stCondLst>
                                        </p:cTn>
                                        <p:tgtEl>
                                          <p:spTgt spid="31"/>
                                        </p:tgtEl>
                                        <p:attrNameLst>
                                          <p:attrName>style.visibility</p:attrName>
                                        </p:attrNameLst>
                                      </p:cBhvr>
                                      <p:to>
                                        <p:strVal val="hidden"/>
                                      </p:to>
                                    </p:set>
                                  </p:childTnLst>
                                </p:cTn>
                              </p:par>
                              <p:par>
                                <p:cTn id="62" presetID="1" presetClass="exit" presetSubtype="0" fill="hold" nodeType="withEffect">
                                  <p:stCondLst>
                                    <p:cond delay="0"/>
                                  </p:stCondLst>
                                  <p:childTnLst>
                                    <p:set>
                                      <p:cBhvr>
                                        <p:cTn id="63" dur="1" fill="hold">
                                          <p:stCondLst>
                                            <p:cond delay="0"/>
                                          </p:stCondLst>
                                        </p:cTn>
                                        <p:tgtEl>
                                          <p:spTgt spid="56"/>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64" restart="whenNotActive" fill="hold" evtFilter="cancelBubble" nodeType="interactiveSeq">
                <p:stCondLst>
                  <p:cond evt="onClick" delay="0">
                    <p:tgtEl>
                      <p:spTgt spid="57"/>
                    </p:tgtEl>
                  </p:cond>
                </p:stCondLst>
                <p:endSync evt="end" delay="0">
                  <p:rtn val="all"/>
                </p:endSync>
                <p:childTnLst>
                  <p:par>
                    <p:cTn id="65" fill="hold">
                      <p:stCondLst>
                        <p:cond delay="0"/>
                      </p:stCondLst>
                      <p:childTnLst>
                        <p:par>
                          <p:cTn id="66" fill="hold">
                            <p:stCondLst>
                              <p:cond delay="0"/>
                            </p:stCondLst>
                            <p:childTnLst>
                              <p:par>
                                <p:cTn id="67" presetID="53" presetClass="entr" presetSubtype="16" fill="hold" grpId="0" nodeType="clickEffect">
                                  <p:stCondLst>
                                    <p:cond delay="0"/>
                                  </p:stCondLst>
                                  <p:childTnLst>
                                    <p:set>
                                      <p:cBhvr>
                                        <p:cTn id="68" dur="1" fill="hold">
                                          <p:stCondLst>
                                            <p:cond delay="0"/>
                                          </p:stCondLst>
                                        </p:cTn>
                                        <p:tgtEl>
                                          <p:spTgt spid="30"/>
                                        </p:tgtEl>
                                        <p:attrNameLst>
                                          <p:attrName>style.visibility</p:attrName>
                                        </p:attrNameLst>
                                      </p:cBhvr>
                                      <p:to>
                                        <p:strVal val="visible"/>
                                      </p:to>
                                    </p:set>
                                    <p:anim calcmode="lin" valueType="num">
                                      <p:cBhvr>
                                        <p:cTn id="69" dur="500" fill="hold"/>
                                        <p:tgtEl>
                                          <p:spTgt spid="30"/>
                                        </p:tgtEl>
                                        <p:attrNameLst>
                                          <p:attrName>ppt_w</p:attrName>
                                        </p:attrNameLst>
                                      </p:cBhvr>
                                      <p:tavLst>
                                        <p:tav tm="0">
                                          <p:val>
                                            <p:fltVal val="0"/>
                                          </p:val>
                                        </p:tav>
                                        <p:tav tm="100000">
                                          <p:val>
                                            <p:strVal val="#ppt_w"/>
                                          </p:val>
                                        </p:tav>
                                      </p:tavLst>
                                    </p:anim>
                                    <p:anim calcmode="lin" valueType="num">
                                      <p:cBhvr>
                                        <p:cTn id="70" dur="500" fill="hold"/>
                                        <p:tgtEl>
                                          <p:spTgt spid="30"/>
                                        </p:tgtEl>
                                        <p:attrNameLst>
                                          <p:attrName>ppt_h</p:attrName>
                                        </p:attrNameLst>
                                      </p:cBhvr>
                                      <p:tavLst>
                                        <p:tav tm="0">
                                          <p:val>
                                            <p:fltVal val="0"/>
                                          </p:val>
                                        </p:tav>
                                        <p:tav tm="100000">
                                          <p:val>
                                            <p:strVal val="#ppt_h"/>
                                          </p:val>
                                        </p:tav>
                                      </p:tavLst>
                                    </p:anim>
                                    <p:animEffect transition="in" filter="fade">
                                      <p:cBhvr>
                                        <p:cTn id="71" dur="500"/>
                                        <p:tgtEl>
                                          <p:spTgt spid="30"/>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childTnLst>
                    </p:cTn>
                  </p:par>
                </p:childTnLst>
              </p:cTn>
              <p:nextCondLst>
                <p:cond evt="onClick" delay="0">
                  <p:tgtEl>
                    <p:spTgt spid="57"/>
                  </p:tgtEl>
                </p:cond>
              </p:nextCondLst>
            </p:seq>
            <p:seq concurrent="1" nextAc="seek">
              <p:cTn id="77" restart="whenNotActive" fill="hold" evtFilter="cancelBubble" nodeType="interactiveSeq">
                <p:stCondLst>
                  <p:cond evt="onClick" delay="0">
                    <p:tgtEl>
                      <p:spTgt spid="27"/>
                    </p:tgtEl>
                  </p:cond>
                </p:stCondLst>
                <p:endSync evt="end" delay="0">
                  <p:rtn val="all"/>
                </p:endSync>
                <p:childTnLst>
                  <p:par>
                    <p:cTn id="78" fill="hold">
                      <p:stCondLst>
                        <p:cond delay="0"/>
                      </p:stCondLst>
                      <p:childTnLst>
                        <p:par>
                          <p:cTn id="79" fill="hold">
                            <p:stCondLst>
                              <p:cond delay="0"/>
                            </p:stCondLst>
                            <p:childTnLst>
                              <p:par>
                                <p:cTn id="80" presetID="1" presetClass="exit" presetSubtype="0" fill="hold" grpId="1" nodeType="clickEffect">
                                  <p:stCondLst>
                                    <p:cond delay="0"/>
                                  </p:stCondLst>
                                  <p:childTnLst>
                                    <p:set>
                                      <p:cBhvr>
                                        <p:cTn id="81" dur="1" fill="hold">
                                          <p:stCondLst>
                                            <p:cond delay="0"/>
                                          </p:stCondLst>
                                        </p:cTn>
                                        <p:tgtEl>
                                          <p:spTgt spid="30"/>
                                        </p:tgtEl>
                                        <p:attrNameLst>
                                          <p:attrName>style.visibility</p:attrName>
                                        </p:attrNameLst>
                                      </p:cBhvr>
                                      <p:to>
                                        <p:strVal val="hidden"/>
                                      </p:to>
                                    </p:set>
                                  </p:childTnLst>
                                </p:cTn>
                              </p:par>
                              <p:par>
                                <p:cTn id="82" presetID="1" presetClass="exit" presetSubtype="0" fill="hold" grpId="1" nodeType="withEffect">
                                  <p:stCondLst>
                                    <p:cond delay="0"/>
                                  </p:stCondLst>
                                  <p:childTnLst>
                                    <p:set>
                                      <p:cBhvr>
                                        <p:cTn id="83" dur="1" fill="hold">
                                          <p:stCondLst>
                                            <p:cond delay="0"/>
                                          </p:stCondLst>
                                        </p:cTn>
                                        <p:tgtEl>
                                          <p:spTgt spid="27"/>
                                        </p:tgtEl>
                                        <p:attrNameLst>
                                          <p:attrName>style.visibility</p:attrName>
                                        </p:attrNameLst>
                                      </p:cBhvr>
                                      <p:to>
                                        <p:strVal val="hidden"/>
                                      </p:to>
                                    </p:set>
                                  </p:childTnLst>
                                </p:cTn>
                              </p:par>
                              <p:par>
                                <p:cTn id="84" presetID="1" presetClass="exit" presetSubtype="0" fill="hold" nodeType="withEffect">
                                  <p:stCondLst>
                                    <p:cond delay="0"/>
                                  </p:stCondLst>
                                  <p:childTnLst>
                                    <p:set>
                                      <p:cBhvr>
                                        <p:cTn id="85" dur="1" fill="hold">
                                          <p:stCondLst>
                                            <p:cond delay="0"/>
                                          </p:stCondLst>
                                        </p:cTn>
                                        <p:tgtEl>
                                          <p:spTgt spid="5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86" restart="whenNotActive" fill="hold" evtFilter="cancelBubble" nodeType="interactiveSeq">
                <p:stCondLst>
                  <p:cond evt="onClick" delay="0">
                    <p:tgtEl>
                      <p:spTgt spid="30"/>
                    </p:tgtEl>
                  </p:cond>
                </p:stCondLst>
                <p:endSync evt="end" delay="0">
                  <p:rtn val="all"/>
                </p:endSync>
                <p:childTnLst>
                  <p:par>
                    <p:cTn id="87" fill="hold">
                      <p:stCondLst>
                        <p:cond delay="0"/>
                      </p:stCondLst>
                      <p:childTnLst>
                        <p:par>
                          <p:cTn id="88" fill="hold">
                            <p:stCondLst>
                              <p:cond delay="0"/>
                            </p:stCondLst>
                            <p:childTnLst>
                              <p:par>
                                <p:cTn id="89" presetID="1" presetClass="exit" presetSubtype="0" fill="hold" grpId="2" nodeType="clickEffect">
                                  <p:stCondLst>
                                    <p:cond delay="0"/>
                                  </p:stCondLst>
                                  <p:childTnLst>
                                    <p:set>
                                      <p:cBhvr>
                                        <p:cTn id="90" dur="1" fill="hold">
                                          <p:stCondLst>
                                            <p:cond delay="0"/>
                                          </p:stCondLst>
                                        </p:cTn>
                                        <p:tgtEl>
                                          <p:spTgt spid="30"/>
                                        </p:tgtEl>
                                        <p:attrNameLst>
                                          <p:attrName>style.visibility</p:attrName>
                                        </p:attrNameLst>
                                      </p:cBhvr>
                                      <p:to>
                                        <p:strVal val="hidden"/>
                                      </p:to>
                                    </p:set>
                                  </p:childTnLst>
                                </p:cTn>
                              </p:par>
                              <p:par>
                                <p:cTn id="91" presetID="1" presetClass="exit" presetSubtype="0" fill="hold" grpId="2" nodeType="withEffect">
                                  <p:stCondLst>
                                    <p:cond delay="0"/>
                                  </p:stCondLst>
                                  <p:childTnLst>
                                    <p:set>
                                      <p:cBhvr>
                                        <p:cTn id="92" dur="1" fill="hold">
                                          <p:stCondLst>
                                            <p:cond delay="0"/>
                                          </p:stCondLst>
                                        </p:cTn>
                                        <p:tgtEl>
                                          <p:spTgt spid="27"/>
                                        </p:tgtEl>
                                        <p:attrNameLst>
                                          <p:attrName>style.visibility</p:attrName>
                                        </p:attrNameLst>
                                      </p:cBhvr>
                                      <p:to>
                                        <p:strVal val="hidden"/>
                                      </p:to>
                                    </p:set>
                                  </p:childTnLst>
                                </p:cTn>
                              </p:par>
                              <p:par>
                                <p:cTn id="93" presetID="1" presetClass="exit" presetSubtype="0" fill="hold" nodeType="withEffect">
                                  <p:stCondLst>
                                    <p:cond delay="0"/>
                                  </p:stCondLst>
                                  <p:childTnLst>
                                    <p:set>
                                      <p:cBhvr>
                                        <p:cTn id="94" dur="1" fill="hold">
                                          <p:stCondLst>
                                            <p:cond delay="0"/>
                                          </p:stCondLst>
                                        </p:cTn>
                                        <p:tgtEl>
                                          <p:spTgt spid="57"/>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95" restart="whenNotActive" fill="hold" evtFilter="cancelBubble" nodeType="interactiveSeq">
                <p:stCondLst>
                  <p:cond evt="onClick" delay="0">
                    <p:tgtEl>
                      <p:spTgt spid="58"/>
                    </p:tgtEl>
                  </p:cond>
                </p:stCondLst>
                <p:endSync evt="end" delay="0">
                  <p:rtn val="all"/>
                </p:endSync>
                <p:childTnLst>
                  <p:par>
                    <p:cTn id="96" fill="hold">
                      <p:stCondLst>
                        <p:cond delay="0"/>
                      </p:stCondLst>
                      <p:childTnLst>
                        <p:par>
                          <p:cTn id="97" fill="hold">
                            <p:stCondLst>
                              <p:cond delay="0"/>
                            </p:stCondLst>
                            <p:childTnLst>
                              <p:par>
                                <p:cTn id="98" presetID="53" presetClass="entr" presetSubtype="16" fill="hold" grpId="0" nodeType="clickEffect">
                                  <p:stCondLst>
                                    <p:cond delay="0"/>
                                  </p:stCondLst>
                                  <p:childTnLst>
                                    <p:set>
                                      <p:cBhvr>
                                        <p:cTn id="99" dur="1" fill="hold">
                                          <p:stCondLst>
                                            <p:cond delay="0"/>
                                          </p:stCondLst>
                                        </p:cTn>
                                        <p:tgtEl>
                                          <p:spTgt spid="33"/>
                                        </p:tgtEl>
                                        <p:attrNameLst>
                                          <p:attrName>style.visibility</p:attrName>
                                        </p:attrNameLst>
                                      </p:cBhvr>
                                      <p:to>
                                        <p:strVal val="visible"/>
                                      </p:to>
                                    </p:set>
                                    <p:anim calcmode="lin" valueType="num">
                                      <p:cBhvr>
                                        <p:cTn id="100" dur="500" fill="hold"/>
                                        <p:tgtEl>
                                          <p:spTgt spid="33"/>
                                        </p:tgtEl>
                                        <p:attrNameLst>
                                          <p:attrName>ppt_w</p:attrName>
                                        </p:attrNameLst>
                                      </p:cBhvr>
                                      <p:tavLst>
                                        <p:tav tm="0">
                                          <p:val>
                                            <p:fltVal val="0"/>
                                          </p:val>
                                        </p:tav>
                                        <p:tav tm="100000">
                                          <p:val>
                                            <p:strVal val="#ppt_w"/>
                                          </p:val>
                                        </p:tav>
                                      </p:tavLst>
                                    </p:anim>
                                    <p:anim calcmode="lin" valueType="num">
                                      <p:cBhvr>
                                        <p:cTn id="101" dur="500" fill="hold"/>
                                        <p:tgtEl>
                                          <p:spTgt spid="33"/>
                                        </p:tgtEl>
                                        <p:attrNameLst>
                                          <p:attrName>ppt_h</p:attrName>
                                        </p:attrNameLst>
                                      </p:cBhvr>
                                      <p:tavLst>
                                        <p:tav tm="0">
                                          <p:val>
                                            <p:fltVal val="0"/>
                                          </p:val>
                                        </p:tav>
                                        <p:tav tm="100000">
                                          <p:val>
                                            <p:strVal val="#ppt_h"/>
                                          </p:val>
                                        </p:tav>
                                      </p:tavLst>
                                    </p:anim>
                                    <p:animEffect transition="in" filter="fade">
                                      <p:cBhvr>
                                        <p:cTn id="102" dur="500"/>
                                        <p:tgtEl>
                                          <p:spTgt spid="33"/>
                                        </p:tgtEl>
                                      </p:cBhvr>
                                    </p:animEffect>
                                  </p:childTnLst>
                                </p:cTn>
                              </p:par>
                              <p:par>
                                <p:cTn id="103" presetID="53" presetClass="entr" presetSubtype="16" fill="hold" grpId="0" nodeType="with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childTnLst>
                                </p:cTn>
                              </p:par>
                            </p:childTnLst>
                          </p:cTn>
                        </p:par>
                      </p:childTnLst>
                    </p:cTn>
                  </p:par>
                </p:childTnLst>
              </p:cTn>
              <p:nextCondLst>
                <p:cond evt="onClick" delay="0">
                  <p:tgtEl>
                    <p:spTgt spid="58"/>
                  </p:tgtEl>
                </p:cond>
              </p:nextCondLst>
            </p:seq>
            <p:seq concurrent="1" nextAc="seek">
              <p:cTn id="108" restart="whenNotActive" fill="hold" evtFilter="cancelBubble" nodeType="interactiveSeq">
                <p:stCondLst>
                  <p:cond evt="onClick" delay="0">
                    <p:tgtEl>
                      <p:spTgt spid="24"/>
                    </p:tgtEl>
                  </p:cond>
                </p:stCondLst>
                <p:endSync evt="end" delay="0">
                  <p:rtn val="all"/>
                </p:endSync>
                <p:childTnLst>
                  <p:par>
                    <p:cTn id="109" fill="hold">
                      <p:stCondLst>
                        <p:cond delay="0"/>
                      </p:stCondLst>
                      <p:childTnLst>
                        <p:par>
                          <p:cTn id="110" fill="hold">
                            <p:stCondLst>
                              <p:cond delay="0"/>
                            </p:stCondLst>
                            <p:childTnLst>
                              <p:par>
                                <p:cTn id="111" presetID="1" presetClass="exit" presetSubtype="0" fill="hold" grpId="1" nodeType="clickEffect">
                                  <p:stCondLst>
                                    <p:cond delay="0"/>
                                  </p:stCondLst>
                                  <p:childTnLst>
                                    <p:set>
                                      <p:cBhvr>
                                        <p:cTn id="112" dur="1" fill="hold">
                                          <p:stCondLst>
                                            <p:cond delay="0"/>
                                          </p:stCondLst>
                                        </p:cTn>
                                        <p:tgtEl>
                                          <p:spTgt spid="33"/>
                                        </p:tgtEl>
                                        <p:attrNameLst>
                                          <p:attrName>style.visibility</p:attrName>
                                        </p:attrNameLst>
                                      </p:cBhvr>
                                      <p:to>
                                        <p:strVal val="hidden"/>
                                      </p:to>
                                    </p:set>
                                  </p:childTnLst>
                                </p:cTn>
                              </p:par>
                              <p:par>
                                <p:cTn id="113" presetID="1" presetClass="exit" presetSubtype="0" fill="hold" grpId="1" nodeType="withEffect">
                                  <p:stCondLst>
                                    <p:cond delay="0"/>
                                  </p:stCondLst>
                                  <p:childTnLst>
                                    <p:set>
                                      <p:cBhvr>
                                        <p:cTn id="114" dur="1" fill="hold">
                                          <p:stCondLst>
                                            <p:cond delay="0"/>
                                          </p:stCondLst>
                                        </p:cTn>
                                        <p:tgtEl>
                                          <p:spTgt spid="24"/>
                                        </p:tgtEl>
                                        <p:attrNameLst>
                                          <p:attrName>style.visibility</p:attrName>
                                        </p:attrNameLst>
                                      </p:cBhvr>
                                      <p:to>
                                        <p:strVal val="hidden"/>
                                      </p:to>
                                    </p:set>
                                  </p:childTnLst>
                                </p:cTn>
                              </p:par>
                              <p:par>
                                <p:cTn id="115" presetID="1" presetClass="exit" presetSubtype="0" fill="hold" nodeType="withEffect">
                                  <p:stCondLst>
                                    <p:cond delay="0"/>
                                  </p:stCondLst>
                                  <p:childTnLst>
                                    <p:set>
                                      <p:cBhvr>
                                        <p:cTn id="116" dur="1" fill="hold">
                                          <p:stCondLst>
                                            <p:cond delay="0"/>
                                          </p:stCondLst>
                                        </p:cTn>
                                        <p:tgtEl>
                                          <p:spTgt spid="58"/>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117" restart="whenNotActive" fill="hold" evtFilter="cancelBubble" nodeType="interactiveSeq">
                <p:stCondLst>
                  <p:cond evt="onClick" delay="0">
                    <p:tgtEl>
                      <p:spTgt spid="33"/>
                    </p:tgtEl>
                  </p:cond>
                </p:stCondLst>
                <p:endSync evt="end" delay="0">
                  <p:rtn val="all"/>
                </p:endSync>
                <p:childTnLst>
                  <p:par>
                    <p:cTn id="118" fill="hold">
                      <p:stCondLst>
                        <p:cond delay="0"/>
                      </p:stCondLst>
                      <p:childTnLst>
                        <p:par>
                          <p:cTn id="119" fill="hold">
                            <p:stCondLst>
                              <p:cond delay="0"/>
                            </p:stCondLst>
                            <p:childTnLst>
                              <p:par>
                                <p:cTn id="120" presetID="1" presetClass="exit" presetSubtype="0" fill="hold" grpId="2" nodeType="clickEffect">
                                  <p:stCondLst>
                                    <p:cond delay="0"/>
                                  </p:stCondLst>
                                  <p:childTnLst>
                                    <p:set>
                                      <p:cBhvr>
                                        <p:cTn id="121" dur="1" fill="hold">
                                          <p:stCondLst>
                                            <p:cond delay="0"/>
                                          </p:stCondLst>
                                        </p:cTn>
                                        <p:tgtEl>
                                          <p:spTgt spid="33"/>
                                        </p:tgtEl>
                                        <p:attrNameLst>
                                          <p:attrName>style.visibility</p:attrName>
                                        </p:attrNameLst>
                                      </p:cBhvr>
                                      <p:to>
                                        <p:strVal val="hidden"/>
                                      </p:to>
                                    </p:set>
                                  </p:childTnLst>
                                </p:cTn>
                              </p:par>
                              <p:par>
                                <p:cTn id="122" presetID="1" presetClass="exit" presetSubtype="0" fill="hold" grpId="2" nodeType="withEffect">
                                  <p:stCondLst>
                                    <p:cond delay="0"/>
                                  </p:stCondLst>
                                  <p:childTnLst>
                                    <p:set>
                                      <p:cBhvr>
                                        <p:cTn id="123" dur="1" fill="hold">
                                          <p:stCondLst>
                                            <p:cond delay="0"/>
                                          </p:stCondLst>
                                        </p:cTn>
                                        <p:tgtEl>
                                          <p:spTgt spid="24"/>
                                        </p:tgtEl>
                                        <p:attrNameLst>
                                          <p:attrName>style.visibility</p:attrName>
                                        </p:attrNameLst>
                                      </p:cBhvr>
                                      <p:to>
                                        <p:strVal val="hidden"/>
                                      </p:to>
                                    </p:set>
                                  </p:childTnLst>
                                </p:cTn>
                              </p:par>
                              <p:par>
                                <p:cTn id="124" presetID="1" presetClass="exit" presetSubtype="0" fill="hold" nodeType="withEffect">
                                  <p:stCondLst>
                                    <p:cond delay="0"/>
                                  </p:stCondLst>
                                  <p:childTnLst>
                                    <p:set>
                                      <p:cBhvr>
                                        <p:cTn id="125" dur="1" fill="hold">
                                          <p:stCondLst>
                                            <p:cond delay="0"/>
                                          </p:stCondLst>
                                        </p:cTn>
                                        <p:tgtEl>
                                          <p:spTgt spid="58"/>
                                        </p:tgtEl>
                                        <p:attrNameLst>
                                          <p:attrName>style.visibility</p:attrName>
                                        </p:attrNameLst>
                                      </p:cBhvr>
                                      <p:to>
                                        <p:strVal val="hidden"/>
                                      </p:to>
                                    </p:set>
                                  </p:childTnLst>
                                </p:cTn>
                              </p:par>
                            </p:childTnLst>
                          </p:cTn>
                        </p:par>
                      </p:childTnLst>
                    </p:cTn>
                  </p:par>
                </p:childTnLst>
              </p:cTn>
              <p:nextCondLst>
                <p:cond evt="onClick" delay="0">
                  <p:tgtEl>
                    <p:spTgt spid="33"/>
                  </p:tgtEl>
                </p:cond>
              </p:nextCondLst>
            </p:seq>
            <p:seq concurrent="1" nextAc="seek">
              <p:cTn id="126" restart="whenNotActive" fill="hold" evtFilter="cancelBubble" nodeType="interactiveSeq">
                <p:stCondLst>
                  <p:cond evt="onClick" delay="0">
                    <p:tgtEl>
                      <p:spTgt spid="59"/>
                    </p:tgtEl>
                  </p:cond>
                </p:stCondLst>
                <p:endSync evt="end" delay="0">
                  <p:rtn val="all"/>
                </p:endSync>
                <p:childTnLst>
                  <p:par>
                    <p:cTn id="127" fill="hold">
                      <p:stCondLst>
                        <p:cond delay="0"/>
                      </p:stCondLst>
                      <p:childTnLst>
                        <p:par>
                          <p:cTn id="128" fill="hold">
                            <p:stCondLst>
                              <p:cond delay="0"/>
                            </p:stCondLst>
                            <p:childTnLst>
                              <p:par>
                                <p:cTn id="129" presetID="53" presetClass="entr" presetSubtype="16" fill="hold" grpId="0" nodeType="clickEffect">
                                  <p:stCondLst>
                                    <p:cond delay="0"/>
                                  </p:stCondLst>
                                  <p:childTnLst>
                                    <p:set>
                                      <p:cBhvr>
                                        <p:cTn id="130" dur="1" fill="hold">
                                          <p:stCondLst>
                                            <p:cond delay="0"/>
                                          </p:stCondLst>
                                        </p:cTn>
                                        <p:tgtEl>
                                          <p:spTgt spid="35"/>
                                        </p:tgtEl>
                                        <p:attrNameLst>
                                          <p:attrName>style.visibility</p:attrName>
                                        </p:attrNameLst>
                                      </p:cBhvr>
                                      <p:to>
                                        <p:strVal val="visible"/>
                                      </p:to>
                                    </p:set>
                                    <p:anim calcmode="lin" valueType="num">
                                      <p:cBhvr>
                                        <p:cTn id="131" dur="500" fill="hold"/>
                                        <p:tgtEl>
                                          <p:spTgt spid="35"/>
                                        </p:tgtEl>
                                        <p:attrNameLst>
                                          <p:attrName>ppt_w</p:attrName>
                                        </p:attrNameLst>
                                      </p:cBhvr>
                                      <p:tavLst>
                                        <p:tav tm="0">
                                          <p:val>
                                            <p:fltVal val="0"/>
                                          </p:val>
                                        </p:tav>
                                        <p:tav tm="100000">
                                          <p:val>
                                            <p:strVal val="#ppt_w"/>
                                          </p:val>
                                        </p:tav>
                                      </p:tavLst>
                                    </p:anim>
                                    <p:anim calcmode="lin" valueType="num">
                                      <p:cBhvr>
                                        <p:cTn id="132" dur="500" fill="hold"/>
                                        <p:tgtEl>
                                          <p:spTgt spid="35"/>
                                        </p:tgtEl>
                                        <p:attrNameLst>
                                          <p:attrName>ppt_h</p:attrName>
                                        </p:attrNameLst>
                                      </p:cBhvr>
                                      <p:tavLst>
                                        <p:tav tm="0">
                                          <p:val>
                                            <p:fltVal val="0"/>
                                          </p:val>
                                        </p:tav>
                                        <p:tav tm="100000">
                                          <p:val>
                                            <p:strVal val="#ppt_h"/>
                                          </p:val>
                                        </p:tav>
                                      </p:tavLst>
                                    </p:anim>
                                    <p:animEffect transition="in" filter="fade">
                                      <p:cBhvr>
                                        <p:cTn id="133" dur="500"/>
                                        <p:tgtEl>
                                          <p:spTgt spid="35"/>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p:cTn id="136" dur="500" fill="hold"/>
                                        <p:tgtEl>
                                          <p:spTgt spid="73"/>
                                        </p:tgtEl>
                                        <p:attrNameLst>
                                          <p:attrName>ppt_w</p:attrName>
                                        </p:attrNameLst>
                                      </p:cBhvr>
                                      <p:tavLst>
                                        <p:tav tm="0">
                                          <p:val>
                                            <p:fltVal val="0"/>
                                          </p:val>
                                        </p:tav>
                                        <p:tav tm="100000">
                                          <p:val>
                                            <p:strVal val="#ppt_w"/>
                                          </p:val>
                                        </p:tav>
                                      </p:tavLst>
                                    </p:anim>
                                    <p:anim calcmode="lin" valueType="num">
                                      <p:cBhvr>
                                        <p:cTn id="137" dur="500" fill="hold"/>
                                        <p:tgtEl>
                                          <p:spTgt spid="73"/>
                                        </p:tgtEl>
                                        <p:attrNameLst>
                                          <p:attrName>ppt_h</p:attrName>
                                        </p:attrNameLst>
                                      </p:cBhvr>
                                      <p:tavLst>
                                        <p:tav tm="0">
                                          <p:val>
                                            <p:fltVal val="0"/>
                                          </p:val>
                                        </p:tav>
                                        <p:tav tm="100000">
                                          <p:val>
                                            <p:strVal val="#ppt_h"/>
                                          </p:val>
                                        </p:tav>
                                      </p:tavLst>
                                    </p:anim>
                                    <p:animEffect transition="in" filter="fade">
                                      <p:cBhvr>
                                        <p:cTn id="138" dur="500"/>
                                        <p:tgtEl>
                                          <p:spTgt spid="73"/>
                                        </p:tgtEl>
                                      </p:cBhvr>
                                    </p:animEffect>
                                  </p:childTnLst>
                                </p:cTn>
                              </p:par>
                            </p:childTnLst>
                          </p:cTn>
                        </p:par>
                      </p:childTnLst>
                    </p:cTn>
                  </p:par>
                </p:childTnLst>
              </p:cTn>
              <p:nextCondLst>
                <p:cond evt="onClick" delay="0">
                  <p:tgtEl>
                    <p:spTgt spid="59"/>
                  </p:tgtEl>
                </p:cond>
              </p:nextCondLst>
            </p:seq>
            <p:seq concurrent="1" nextAc="seek">
              <p:cTn id="139" restart="whenNotActive" fill="hold" evtFilter="cancelBubble" nodeType="interactiveSeq">
                <p:stCondLst>
                  <p:cond evt="onClick" delay="0">
                    <p:tgtEl>
                      <p:spTgt spid="73"/>
                    </p:tgtEl>
                  </p:cond>
                </p:stCondLst>
                <p:endSync evt="end" delay="0">
                  <p:rtn val="all"/>
                </p:endSync>
                <p:childTnLst>
                  <p:par>
                    <p:cTn id="140" fill="hold">
                      <p:stCondLst>
                        <p:cond delay="0"/>
                      </p:stCondLst>
                      <p:childTnLst>
                        <p:par>
                          <p:cTn id="141" fill="hold">
                            <p:stCondLst>
                              <p:cond delay="0"/>
                            </p:stCondLst>
                            <p:childTnLst>
                              <p:par>
                                <p:cTn id="142" presetID="1" presetClass="exit" presetSubtype="0" fill="hold" grpId="1" nodeType="clickEffect">
                                  <p:stCondLst>
                                    <p:cond delay="0"/>
                                  </p:stCondLst>
                                  <p:childTnLst>
                                    <p:set>
                                      <p:cBhvr>
                                        <p:cTn id="143" dur="1" fill="hold">
                                          <p:stCondLst>
                                            <p:cond delay="0"/>
                                          </p:stCondLst>
                                        </p:cTn>
                                        <p:tgtEl>
                                          <p:spTgt spid="35"/>
                                        </p:tgtEl>
                                        <p:attrNameLst>
                                          <p:attrName>style.visibility</p:attrName>
                                        </p:attrNameLst>
                                      </p:cBhvr>
                                      <p:to>
                                        <p:strVal val="hidden"/>
                                      </p:to>
                                    </p:set>
                                  </p:childTnLst>
                                </p:cTn>
                              </p:par>
                              <p:par>
                                <p:cTn id="144" presetID="1" presetClass="exit" presetSubtype="0" fill="hold" grpId="1" nodeType="withEffect">
                                  <p:stCondLst>
                                    <p:cond delay="0"/>
                                  </p:stCondLst>
                                  <p:childTnLst>
                                    <p:set>
                                      <p:cBhvr>
                                        <p:cTn id="145" dur="1" fill="hold">
                                          <p:stCondLst>
                                            <p:cond delay="0"/>
                                          </p:stCondLst>
                                        </p:cTn>
                                        <p:tgtEl>
                                          <p:spTgt spid="73"/>
                                        </p:tgtEl>
                                        <p:attrNameLst>
                                          <p:attrName>style.visibility</p:attrName>
                                        </p:attrNameLst>
                                      </p:cBhvr>
                                      <p:to>
                                        <p:strVal val="hidden"/>
                                      </p:to>
                                    </p:set>
                                  </p:childTnLst>
                                </p:cTn>
                              </p:par>
                              <p:par>
                                <p:cTn id="146" presetID="1" presetClass="exit" presetSubtype="0" fill="hold" nodeType="withEffect">
                                  <p:stCondLst>
                                    <p:cond delay="0"/>
                                  </p:stCondLst>
                                  <p:childTnLst>
                                    <p:set>
                                      <p:cBhvr>
                                        <p:cTn id="147" dur="1" fill="hold">
                                          <p:stCondLst>
                                            <p:cond delay="0"/>
                                          </p:stCondLst>
                                        </p:cTn>
                                        <p:tgtEl>
                                          <p:spTgt spid="59"/>
                                        </p:tgtEl>
                                        <p:attrNameLst>
                                          <p:attrName>style.visibility</p:attrName>
                                        </p:attrNameLst>
                                      </p:cBhvr>
                                      <p:to>
                                        <p:strVal val="hidden"/>
                                      </p:to>
                                    </p:set>
                                  </p:childTnLst>
                                </p:cTn>
                              </p:par>
                            </p:childTnLst>
                          </p:cTn>
                        </p:par>
                      </p:childTnLst>
                    </p:cTn>
                  </p:par>
                </p:childTnLst>
              </p:cTn>
              <p:nextCondLst>
                <p:cond evt="onClick" delay="0">
                  <p:tgtEl>
                    <p:spTgt spid="73"/>
                  </p:tgtEl>
                </p:cond>
              </p:nextCondLst>
            </p:seq>
            <p:seq concurrent="1" nextAc="seek">
              <p:cTn id="148" restart="whenNotActive" fill="hold" evtFilter="cancelBubble" nodeType="interactiveSeq">
                <p:stCondLst>
                  <p:cond evt="onClick" delay="0">
                    <p:tgtEl>
                      <p:spTgt spid="35"/>
                    </p:tgtEl>
                  </p:cond>
                </p:stCondLst>
                <p:endSync evt="end" delay="0">
                  <p:rtn val="all"/>
                </p:endSync>
                <p:childTnLst>
                  <p:par>
                    <p:cTn id="149" fill="hold">
                      <p:stCondLst>
                        <p:cond delay="0"/>
                      </p:stCondLst>
                      <p:childTnLst>
                        <p:par>
                          <p:cTn id="150" fill="hold">
                            <p:stCondLst>
                              <p:cond delay="0"/>
                            </p:stCondLst>
                            <p:childTnLst>
                              <p:par>
                                <p:cTn id="151" presetID="1" presetClass="exit" presetSubtype="0" fill="hold" grpId="2" nodeType="clickEffect">
                                  <p:stCondLst>
                                    <p:cond delay="0"/>
                                  </p:stCondLst>
                                  <p:childTnLst>
                                    <p:set>
                                      <p:cBhvr>
                                        <p:cTn id="152" dur="1" fill="hold">
                                          <p:stCondLst>
                                            <p:cond delay="0"/>
                                          </p:stCondLst>
                                        </p:cTn>
                                        <p:tgtEl>
                                          <p:spTgt spid="35"/>
                                        </p:tgtEl>
                                        <p:attrNameLst>
                                          <p:attrName>style.visibility</p:attrName>
                                        </p:attrNameLst>
                                      </p:cBhvr>
                                      <p:to>
                                        <p:strVal val="hidden"/>
                                      </p:to>
                                    </p:set>
                                  </p:childTnLst>
                                </p:cTn>
                              </p:par>
                              <p:par>
                                <p:cTn id="153" presetID="1" presetClass="exit" presetSubtype="0" fill="hold" grpId="2" nodeType="withEffect">
                                  <p:stCondLst>
                                    <p:cond delay="0"/>
                                  </p:stCondLst>
                                  <p:childTnLst>
                                    <p:set>
                                      <p:cBhvr>
                                        <p:cTn id="154" dur="1" fill="hold">
                                          <p:stCondLst>
                                            <p:cond delay="0"/>
                                          </p:stCondLst>
                                        </p:cTn>
                                        <p:tgtEl>
                                          <p:spTgt spid="73"/>
                                        </p:tgtEl>
                                        <p:attrNameLst>
                                          <p:attrName>style.visibility</p:attrName>
                                        </p:attrNameLst>
                                      </p:cBhvr>
                                      <p:to>
                                        <p:strVal val="hidden"/>
                                      </p:to>
                                    </p:set>
                                  </p:childTnLst>
                                </p:cTn>
                              </p:par>
                              <p:par>
                                <p:cTn id="155" presetID="1" presetClass="exit" presetSubtype="0" fill="hold" nodeType="withEffect">
                                  <p:stCondLst>
                                    <p:cond delay="0"/>
                                  </p:stCondLst>
                                  <p:childTnLst>
                                    <p:set>
                                      <p:cBhvr>
                                        <p:cTn id="156" dur="1" fill="hold">
                                          <p:stCondLst>
                                            <p:cond delay="0"/>
                                          </p:stCondLst>
                                        </p:cTn>
                                        <p:tgtEl>
                                          <p:spTgt spid="59"/>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157" restart="whenNotActive" fill="hold" evtFilter="cancelBubble" nodeType="interactiveSeq">
                <p:stCondLst>
                  <p:cond evt="onClick" delay="0">
                    <p:tgtEl>
                      <p:spTgt spid="60"/>
                    </p:tgtEl>
                  </p:cond>
                </p:stCondLst>
                <p:endSync evt="end" delay="0">
                  <p:rtn val="all"/>
                </p:endSync>
                <p:childTnLst>
                  <p:par>
                    <p:cTn id="158" fill="hold">
                      <p:stCondLst>
                        <p:cond delay="0"/>
                      </p:stCondLst>
                      <p:childTnLst>
                        <p:par>
                          <p:cTn id="159" fill="hold">
                            <p:stCondLst>
                              <p:cond delay="0"/>
                            </p:stCondLst>
                            <p:childTnLst>
                              <p:par>
                                <p:cTn id="160" presetID="53" presetClass="entr" presetSubtype="16" fill="hold" grpId="0" nodeType="clickEffect">
                                  <p:stCondLst>
                                    <p:cond delay="0"/>
                                  </p:stCondLst>
                                  <p:childTnLst>
                                    <p:set>
                                      <p:cBhvr>
                                        <p:cTn id="161" dur="1" fill="hold">
                                          <p:stCondLst>
                                            <p:cond delay="0"/>
                                          </p:stCondLst>
                                        </p:cTn>
                                        <p:tgtEl>
                                          <p:spTgt spid="34"/>
                                        </p:tgtEl>
                                        <p:attrNameLst>
                                          <p:attrName>style.visibility</p:attrName>
                                        </p:attrNameLst>
                                      </p:cBhvr>
                                      <p:to>
                                        <p:strVal val="visible"/>
                                      </p:to>
                                    </p:set>
                                    <p:anim calcmode="lin" valueType="num">
                                      <p:cBhvr>
                                        <p:cTn id="162" dur="500" fill="hold"/>
                                        <p:tgtEl>
                                          <p:spTgt spid="34"/>
                                        </p:tgtEl>
                                        <p:attrNameLst>
                                          <p:attrName>ppt_w</p:attrName>
                                        </p:attrNameLst>
                                      </p:cBhvr>
                                      <p:tavLst>
                                        <p:tav tm="0">
                                          <p:val>
                                            <p:fltVal val="0"/>
                                          </p:val>
                                        </p:tav>
                                        <p:tav tm="100000">
                                          <p:val>
                                            <p:strVal val="#ppt_w"/>
                                          </p:val>
                                        </p:tav>
                                      </p:tavLst>
                                    </p:anim>
                                    <p:anim calcmode="lin" valueType="num">
                                      <p:cBhvr>
                                        <p:cTn id="163" dur="500" fill="hold"/>
                                        <p:tgtEl>
                                          <p:spTgt spid="34"/>
                                        </p:tgtEl>
                                        <p:attrNameLst>
                                          <p:attrName>ppt_h</p:attrName>
                                        </p:attrNameLst>
                                      </p:cBhvr>
                                      <p:tavLst>
                                        <p:tav tm="0">
                                          <p:val>
                                            <p:fltVal val="0"/>
                                          </p:val>
                                        </p:tav>
                                        <p:tav tm="100000">
                                          <p:val>
                                            <p:strVal val="#ppt_h"/>
                                          </p:val>
                                        </p:tav>
                                      </p:tavLst>
                                    </p:anim>
                                    <p:animEffect transition="in" filter="fade">
                                      <p:cBhvr>
                                        <p:cTn id="164" dur="500"/>
                                        <p:tgtEl>
                                          <p:spTgt spid="34"/>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75"/>
                                        </p:tgtEl>
                                        <p:attrNameLst>
                                          <p:attrName>style.visibility</p:attrName>
                                        </p:attrNameLst>
                                      </p:cBhvr>
                                      <p:to>
                                        <p:strVal val="visible"/>
                                      </p:to>
                                    </p:set>
                                    <p:anim calcmode="lin" valueType="num">
                                      <p:cBhvr>
                                        <p:cTn id="167" dur="500" fill="hold"/>
                                        <p:tgtEl>
                                          <p:spTgt spid="75"/>
                                        </p:tgtEl>
                                        <p:attrNameLst>
                                          <p:attrName>ppt_w</p:attrName>
                                        </p:attrNameLst>
                                      </p:cBhvr>
                                      <p:tavLst>
                                        <p:tav tm="0">
                                          <p:val>
                                            <p:fltVal val="0"/>
                                          </p:val>
                                        </p:tav>
                                        <p:tav tm="100000">
                                          <p:val>
                                            <p:strVal val="#ppt_w"/>
                                          </p:val>
                                        </p:tav>
                                      </p:tavLst>
                                    </p:anim>
                                    <p:anim calcmode="lin" valueType="num">
                                      <p:cBhvr>
                                        <p:cTn id="168" dur="500" fill="hold"/>
                                        <p:tgtEl>
                                          <p:spTgt spid="75"/>
                                        </p:tgtEl>
                                        <p:attrNameLst>
                                          <p:attrName>ppt_h</p:attrName>
                                        </p:attrNameLst>
                                      </p:cBhvr>
                                      <p:tavLst>
                                        <p:tav tm="0">
                                          <p:val>
                                            <p:fltVal val="0"/>
                                          </p:val>
                                        </p:tav>
                                        <p:tav tm="100000">
                                          <p:val>
                                            <p:strVal val="#ppt_h"/>
                                          </p:val>
                                        </p:tav>
                                      </p:tavLst>
                                    </p:anim>
                                    <p:animEffect transition="in" filter="fade">
                                      <p:cBhvr>
                                        <p:cTn id="169" dur="500"/>
                                        <p:tgtEl>
                                          <p:spTgt spid="75"/>
                                        </p:tgtEl>
                                      </p:cBhvr>
                                    </p:animEffect>
                                  </p:childTnLst>
                                </p:cTn>
                              </p:par>
                            </p:childTnLst>
                          </p:cTn>
                        </p:par>
                      </p:childTnLst>
                    </p:cTn>
                  </p:par>
                </p:childTnLst>
              </p:cTn>
              <p:nextCondLst>
                <p:cond evt="onClick" delay="0">
                  <p:tgtEl>
                    <p:spTgt spid="60"/>
                  </p:tgtEl>
                </p:cond>
              </p:nextCondLst>
            </p:seq>
            <p:seq concurrent="1" nextAc="seek">
              <p:cTn id="170" restart="whenNotActive" fill="hold" evtFilter="cancelBubble" nodeType="interactiveSeq">
                <p:stCondLst>
                  <p:cond evt="onClick" delay="0">
                    <p:tgtEl>
                      <p:spTgt spid="34"/>
                    </p:tgtEl>
                  </p:cond>
                </p:stCondLst>
                <p:endSync evt="end" delay="0">
                  <p:rtn val="all"/>
                </p:endSync>
                <p:childTnLst>
                  <p:par>
                    <p:cTn id="171" fill="hold">
                      <p:stCondLst>
                        <p:cond delay="0"/>
                      </p:stCondLst>
                      <p:childTnLst>
                        <p:par>
                          <p:cTn id="172" fill="hold">
                            <p:stCondLst>
                              <p:cond delay="0"/>
                            </p:stCondLst>
                            <p:childTnLst>
                              <p:par>
                                <p:cTn id="173" presetID="1" presetClass="exit" presetSubtype="0" fill="hold" grpId="1" nodeType="clickEffect">
                                  <p:stCondLst>
                                    <p:cond delay="0"/>
                                  </p:stCondLst>
                                  <p:childTnLst>
                                    <p:set>
                                      <p:cBhvr>
                                        <p:cTn id="174" dur="1" fill="hold">
                                          <p:stCondLst>
                                            <p:cond delay="0"/>
                                          </p:stCondLst>
                                        </p:cTn>
                                        <p:tgtEl>
                                          <p:spTgt spid="34"/>
                                        </p:tgtEl>
                                        <p:attrNameLst>
                                          <p:attrName>style.visibility</p:attrName>
                                        </p:attrNameLst>
                                      </p:cBhvr>
                                      <p:to>
                                        <p:strVal val="hidden"/>
                                      </p:to>
                                    </p:set>
                                  </p:childTnLst>
                                </p:cTn>
                              </p:par>
                              <p:par>
                                <p:cTn id="175" presetID="1" presetClass="exit" presetSubtype="0" fill="hold" grpId="1" nodeType="withEffect">
                                  <p:stCondLst>
                                    <p:cond delay="0"/>
                                  </p:stCondLst>
                                  <p:childTnLst>
                                    <p:set>
                                      <p:cBhvr>
                                        <p:cTn id="176" dur="1" fill="hold">
                                          <p:stCondLst>
                                            <p:cond delay="0"/>
                                          </p:stCondLst>
                                        </p:cTn>
                                        <p:tgtEl>
                                          <p:spTgt spid="75"/>
                                        </p:tgtEl>
                                        <p:attrNameLst>
                                          <p:attrName>style.visibility</p:attrName>
                                        </p:attrNameLst>
                                      </p:cBhvr>
                                      <p:to>
                                        <p:strVal val="hidden"/>
                                      </p:to>
                                    </p:set>
                                  </p:childTnLst>
                                </p:cTn>
                              </p:par>
                              <p:par>
                                <p:cTn id="177" presetID="1" presetClass="exit" presetSubtype="0" fill="hold" nodeType="withEffect">
                                  <p:stCondLst>
                                    <p:cond delay="0"/>
                                  </p:stCondLst>
                                  <p:childTnLst>
                                    <p:set>
                                      <p:cBhvr>
                                        <p:cTn id="178" dur="1" fill="hold">
                                          <p:stCondLst>
                                            <p:cond delay="0"/>
                                          </p:stCondLst>
                                        </p:cTn>
                                        <p:tgtEl>
                                          <p:spTgt spid="60"/>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179" restart="whenNotActive" fill="hold" evtFilter="cancelBubble" nodeType="interactiveSeq">
                <p:stCondLst>
                  <p:cond evt="onClick" delay="0">
                    <p:tgtEl>
                      <p:spTgt spid="75"/>
                    </p:tgtEl>
                  </p:cond>
                </p:stCondLst>
                <p:endSync evt="end" delay="0">
                  <p:rtn val="all"/>
                </p:endSync>
                <p:childTnLst>
                  <p:par>
                    <p:cTn id="180" fill="hold">
                      <p:stCondLst>
                        <p:cond delay="0"/>
                      </p:stCondLst>
                      <p:childTnLst>
                        <p:par>
                          <p:cTn id="181" fill="hold">
                            <p:stCondLst>
                              <p:cond delay="0"/>
                            </p:stCondLst>
                            <p:childTnLst>
                              <p:par>
                                <p:cTn id="182" presetID="1" presetClass="exit" presetSubtype="0" fill="hold" grpId="2" nodeType="clickEffect">
                                  <p:stCondLst>
                                    <p:cond delay="0"/>
                                  </p:stCondLst>
                                  <p:childTnLst>
                                    <p:set>
                                      <p:cBhvr>
                                        <p:cTn id="183" dur="1" fill="hold">
                                          <p:stCondLst>
                                            <p:cond delay="0"/>
                                          </p:stCondLst>
                                        </p:cTn>
                                        <p:tgtEl>
                                          <p:spTgt spid="34"/>
                                        </p:tgtEl>
                                        <p:attrNameLst>
                                          <p:attrName>style.visibility</p:attrName>
                                        </p:attrNameLst>
                                      </p:cBhvr>
                                      <p:to>
                                        <p:strVal val="hidden"/>
                                      </p:to>
                                    </p:set>
                                  </p:childTnLst>
                                </p:cTn>
                              </p:par>
                              <p:par>
                                <p:cTn id="184" presetID="1" presetClass="exit" presetSubtype="0" fill="hold" grpId="2" nodeType="withEffect">
                                  <p:stCondLst>
                                    <p:cond delay="0"/>
                                  </p:stCondLst>
                                  <p:childTnLst>
                                    <p:set>
                                      <p:cBhvr>
                                        <p:cTn id="185" dur="1" fill="hold">
                                          <p:stCondLst>
                                            <p:cond delay="0"/>
                                          </p:stCondLst>
                                        </p:cTn>
                                        <p:tgtEl>
                                          <p:spTgt spid="75"/>
                                        </p:tgtEl>
                                        <p:attrNameLst>
                                          <p:attrName>style.visibility</p:attrName>
                                        </p:attrNameLst>
                                      </p:cBhvr>
                                      <p:to>
                                        <p:strVal val="hidden"/>
                                      </p:to>
                                    </p:set>
                                  </p:childTnLst>
                                </p:cTn>
                              </p:par>
                              <p:par>
                                <p:cTn id="186" presetID="1" presetClass="exit" presetSubtype="0" fill="hold" nodeType="withEffect">
                                  <p:stCondLst>
                                    <p:cond delay="0"/>
                                  </p:stCondLst>
                                  <p:childTnLst>
                                    <p:set>
                                      <p:cBhvr>
                                        <p:cTn id="187" dur="1" fill="hold">
                                          <p:stCondLst>
                                            <p:cond delay="0"/>
                                          </p:stCondLst>
                                        </p:cTn>
                                        <p:tgtEl>
                                          <p:spTgt spid="60"/>
                                        </p:tgtEl>
                                        <p:attrNameLst>
                                          <p:attrName>style.visibility</p:attrName>
                                        </p:attrNameLst>
                                      </p:cBhvr>
                                      <p:to>
                                        <p:strVal val="hidden"/>
                                      </p:to>
                                    </p:set>
                                  </p:childTnLst>
                                </p:cTn>
                              </p:par>
                            </p:childTnLst>
                          </p:cTn>
                        </p:par>
                      </p:childTnLst>
                    </p:cTn>
                  </p:par>
                </p:childTnLst>
              </p:cTn>
              <p:nextCondLst>
                <p:cond evt="onClick" delay="0">
                  <p:tgtEl>
                    <p:spTgt spid="75"/>
                  </p:tgtEl>
                </p:cond>
              </p:nextCondLst>
            </p:seq>
          </p:childTnLst>
        </p:cTn>
      </p:par>
    </p:tnLst>
    <p:bldLst>
      <p:bldP spid="75" grpId="0"/>
      <p:bldP spid="75" grpId="1"/>
      <p:bldP spid="75" grpId="2"/>
      <p:bldP spid="34" grpId="0"/>
      <p:bldP spid="34" grpId="1"/>
      <p:bldP spid="34" grpId="2"/>
      <p:bldP spid="35" grpId="0"/>
      <p:bldP spid="35" grpId="1"/>
      <p:bldP spid="35" grpId="2"/>
      <p:bldP spid="73" grpId="0"/>
      <p:bldP spid="73" grpId="1"/>
      <p:bldP spid="73" grpId="2"/>
      <p:bldP spid="33" grpId="0"/>
      <p:bldP spid="33" grpId="1"/>
      <p:bldP spid="33" grpId="2"/>
      <p:bldP spid="24" grpId="0"/>
      <p:bldP spid="24" grpId="1"/>
      <p:bldP spid="24" grpId="2"/>
      <p:bldP spid="30" grpId="0"/>
      <p:bldP spid="30" grpId="1"/>
      <p:bldP spid="30" grpId="2"/>
      <p:bldP spid="27" grpId="0"/>
      <p:bldP spid="27" grpId="1"/>
      <p:bldP spid="27" grpId="2"/>
      <p:bldP spid="31" grpId="0"/>
      <p:bldP spid="31" grpId="1"/>
      <p:bldP spid="31" grpId="2"/>
      <p:bldP spid="26" grpId="0"/>
      <p:bldP spid="26" grpId="1"/>
      <p:bldP spid="26" grpId="2"/>
      <p:bldP spid="32" grpId="0"/>
      <p:bldP spid="32" grpId="1"/>
      <p:bldP spid="32" grpId="2"/>
      <p:bldP spid="25" grpId="0"/>
      <p:bldP spid="25" grpId="1"/>
      <p:bldP spid="25" grpId="2"/>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Rectangle 60"/>
          <p:cNvSpPr/>
          <p:nvPr/>
        </p:nvSpPr>
        <p:spPr>
          <a:xfrm>
            <a:off x="-47264" y="-23366"/>
            <a:ext cx="9191263" cy="6881366"/>
          </a:xfrm>
          <a:prstGeom prst="rect">
            <a:avLst/>
          </a:prstGeom>
          <a:blipFill>
            <a:blip r:embed="rId2">
              <a:duotone>
                <a:prstClr val="black"/>
                <a:srgbClr val="FF0000">
                  <a:tint val="45000"/>
                  <a:satMod val="400000"/>
                </a:srgbClr>
              </a:duotone>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grass, tree, outdoor, child&#10;&#10;Description automatically generated">
            <a:extLst>
              <a:ext uri="{FF2B5EF4-FFF2-40B4-BE49-F238E27FC236}">
                <a16:creationId xmlns:a16="http://schemas.microsoft.com/office/drawing/2014/main" id="{1522898E-B6BD-4E97-B8A7-973BB2ED27F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9115"/>
          <a:stretch/>
        </p:blipFill>
        <p:spPr>
          <a:xfrm rot="21052982">
            <a:off x="6813334" y="188283"/>
            <a:ext cx="2392680" cy="3901440"/>
          </a:xfrm>
          <a:prstGeom prst="rect">
            <a:avLst/>
          </a:prstGeom>
          <a:ln w="127000" cap="sq">
            <a:solidFill>
              <a:srgbClr val="A14343"/>
            </a:solidFill>
            <a:miter lim="800000"/>
          </a:ln>
          <a:effectLst>
            <a:outerShdw blurRad="57150" dist="50800" dir="2700000" algn="tl" rotWithShape="0">
              <a:srgbClr val="000000">
                <a:alpha val="40000"/>
              </a:srgbClr>
            </a:outerShdw>
          </a:effectLst>
        </p:spPr>
      </p:pic>
      <p:pic>
        <p:nvPicPr>
          <p:cNvPr id="7" name="Picture 6">
            <a:extLst>
              <a:ext uri="{FF2B5EF4-FFF2-40B4-BE49-F238E27FC236}">
                <a16:creationId xmlns:a16="http://schemas.microsoft.com/office/drawing/2014/main" id="{B8F8CBAE-DBBB-46EE-8AA4-EE7AB88E104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53043"/>
          <a:stretch/>
        </p:blipFill>
        <p:spPr>
          <a:xfrm rot="645609">
            <a:off x="-151409" y="2657428"/>
            <a:ext cx="2954147" cy="3482426"/>
          </a:xfrm>
          <a:prstGeom prst="rect">
            <a:avLst/>
          </a:prstGeom>
          <a:ln w="127000" cap="sq">
            <a:solidFill>
              <a:srgbClr val="A14343"/>
            </a:solidFill>
            <a:miter lim="800000"/>
          </a:ln>
          <a:effectLst>
            <a:outerShdw blurRad="57150" dist="50800" dir="2700000" algn="tl" rotWithShape="0">
              <a:srgbClr val="000000">
                <a:alpha val="40000"/>
              </a:srgbClr>
            </a:outerShdw>
          </a:effectLst>
        </p:spPr>
      </p:pic>
      <p:sp>
        <p:nvSpPr>
          <p:cNvPr id="2" name="TextBox 1"/>
          <p:cNvSpPr txBox="1"/>
          <p:nvPr/>
        </p:nvSpPr>
        <p:spPr>
          <a:xfrm>
            <a:off x="381000" y="684570"/>
            <a:ext cx="6739118" cy="1446550"/>
          </a:xfrm>
          <a:prstGeom prst="rect">
            <a:avLst/>
          </a:prstGeom>
          <a:noFill/>
        </p:spPr>
        <p:txBody>
          <a:bodyPr wrap="square" rtlCol="0">
            <a:spAutoFit/>
          </a:bodyPr>
          <a:lstStyle/>
          <a:p>
            <a:r>
              <a:rPr lang="en-US" sz="4400" b="1" i="0" dirty="0">
                <a:ln>
                  <a:solidFill>
                    <a:schemeClr val="tx1"/>
                  </a:solidFill>
                </a:ln>
                <a:solidFill>
                  <a:schemeClr val="bg1"/>
                </a:solidFill>
                <a:effectLst/>
                <a:latin typeface="Candara" panose="020E0502030303020204" pitchFamily="34" charset="0"/>
              </a:rPr>
              <a:t>He that believeth on the Son hath everlasting life: </a:t>
            </a:r>
          </a:p>
        </p:txBody>
      </p:sp>
      <p:sp>
        <p:nvSpPr>
          <p:cNvPr id="8" name="TextBox 7">
            <a:extLst>
              <a:ext uri="{FF2B5EF4-FFF2-40B4-BE49-F238E27FC236}">
                <a16:creationId xmlns:a16="http://schemas.microsoft.com/office/drawing/2014/main" id="{DE3D9D3E-F14E-455E-8D81-A6A3F5B7EE7E}"/>
              </a:ext>
            </a:extLst>
          </p:cNvPr>
          <p:cNvSpPr txBox="1"/>
          <p:nvPr/>
        </p:nvSpPr>
        <p:spPr>
          <a:xfrm>
            <a:off x="381000" y="1926114"/>
            <a:ext cx="7478439" cy="4832092"/>
          </a:xfrm>
          <a:prstGeom prst="rect">
            <a:avLst/>
          </a:prstGeom>
          <a:noFill/>
        </p:spPr>
        <p:txBody>
          <a:bodyPr wrap="square" rtlCol="0">
            <a:spAutoFit/>
          </a:bodyPr>
          <a:lstStyle/>
          <a:p>
            <a:pPr algn="ctr"/>
            <a:r>
              <a:rPr lang="en-US" sz="4400" b="1" i="0" dirty="0">
                <a:ln>
                  <a:solidFill>
                    <a:schemeClr val="tx1"/>
                  </a:solidFill>
                </a:ln>
                <a:solidFill>
                  <a:schemeClr val="bg1"/>
                </a:solidFill>
                <a:effectLst/>
                <a:latin typeface="Candara" panose="020E0502030303020204" pitchFamily="34" charset="0"/>
              </a:rPr>
              <a:t>and he that believeth </a:t>
            </a:r>
          </a:p>
          <a:p>
            <a:pPr algn="ctr"/>
            <a:r>
              <a:rPr lang="en-US" sz="4400" b="1" i="0" dirty="0">
                <a:ln>
                  <a:solidFill>
                    <a:schemeClr val="tx1"/>
                  </a:solidFill>
                </a:ln>
                <a:solidFill>
                  <a:schemeClr val="bg1"/>
                </a:solidFill>
                <a:effectLst/>
                <a:latin typeface="Candara" panose="020E0502030303020204" pitchFamily="34" charset="0"/>
              </a:rPr>
              <a:t>             not the Son </a:t>
            </a:r>
          </a:p>
          <a:p>
            <a:pPr algn="ctr"/>
            <a:r>
              <a:rPr lang="en-US" sz="4400" b="1" i="0" dirty="0">
                <a:ln>
                  <a:solidFill>
                    <a:schemeClr val="tx1"/>
                  </a:solidFill>
                </a:ln>
                <a:solidFill>
                  <a:schemeClr val="bg1"/>
                </a:solidFill>
                <a:effectLst/>
                <a:latin typeface="Candara" panose="020E0502030303020204" pitchFamily="34" charset="0"/>
              </a:rPr>
              <a:t>            shall not see </a:t>
            </a:r>
          </a:p>
          <a:p>
            <a:pPr algn="ctr"/>
            <a:r>
              <a:rPr lang="en-US" sz="4400" b="1" i="0" dirty="0">
                <a:ln>
                  <a:solidFill>
                    <a:schemeClr val="tx1"/>
                  </a:solidFill>
                </a:ln>
                <a:solidFill>
                  <a:schemeClr val="bg1"/>
                </a:solidFill>
                <a:effectLst/>
                <a:latin typeface="Candara" panose="020E0502030303020204" pitchFamily="34" charset="0"/>
              </a:rPr>
              <a:t>         life; but the </a:t>
            </a:r>
          </a:p>
          <a:p>
            <a:pPr algn="ctr"/>
            <a:r>
              <a:rPr lang="en-US" sz="4400" b="1" i="0" dirty="0">
                <a:ln>
                  <a:solidFill>
                    <a:schemeClr val="tx1"/>
                  </a:solidFill>
                </a:ln>
                <a:solidFill>
                  <a:schemeClr val="bg1"/>
                </a:solidFill>
                <a:effectLst/>
                <a:latin typeface="Candara" panose="020E0502030303020204" pitchFamily="34" charset="0"/>
              </a:rPr>
              <a:t>                  wrath of God </a:t>
            </a:r>
          </a:p>
          <a:p>
            <a:pPr algn="ctr"/>
            <a:r>
              <a:rPr lang="en-US" sz="4400" b="1" i="0" dirty="0">
                <a:ln>
                  <a:solidFill>
                    <a:schemeClr val="tx1"/>
                  </a:solidFill>
                </a:ln>
                <a:solidFill>
                  <a:schemeClr val="bg1"/>
                </a:solidFill>
                <a:effectLst/>
                <a:latin typeface="Candara" panose="020E0502030303020204" pitchFamily="34" charset="0"/>
              </a:rPr>
              <a:t>           </a:t>
            </a:r>
            <a:r>
              <a:rPr lang="en-US" sz="4400" b="1" i="0" dirty="0" err="1">
                <a:ln>
                  <a:solidFill>
                    <a:schemeClr val="tx1"/>
                  </a:solidFill>
                </a:ln>
                <a:solidFill>
                  <a:schemeClr val="bg1"/>
                </a:solidFill>
                <a:effectLst/>
                <a:latin typeface="Candara" panose="020E0502030303020204" pitchFamily="34" charset="0"/>
              </a:rPr>
              <a:t>abideth</a:t>
            </a:r>
            <a:r>
              <a:rPr lang="en-US" sz="4400" b="1" i="0" dirty="0">
                <a:ln>
                  <a:solidFill>
                    <a:schemeClr val="tx1"/>
                  </a:solidFill>
                </a:ln>
                <a:solidFill>
                  <a:schemeClr val="bg1"/>
                </a:solidFill>
                <a:effectLst/>
                <a:latin typeface="Candara" panose="020E0502030303020204" pitchFamily="34" charset="0"/>
              </a:rPr>
              <a:t> on him.</a:t>
            </a:r>
          </a:p>
          <a:p>
            <a:pPr algn="ctr"/>
            <a:r>
              <a:rPr lang="en-US" sz="4400" b="1" dirty="0">
                <a:ln>
                  <a:solidFill>
                    <a:schemeClr val="tx1"/>
                  </a:solidFill>
                </a:ln>
                <a:solidFill>
                  <a:schemeClr val="bg1"/>
                </a:solidFill>
                <a:latin typeface="Candara" panose="020E0502030303020204" pitchFamily="34" charset="0"/>
              </a:rPr>
              <a:t>John 3:36</a:t>
            </a:r>
            <a:endParaRPr lang="en-US" sz="4400" b="1" i="0" dirty="0">
              <a:ln>
                <a:solidFill>
                  <a:schemeClr val="tx1"/>
                </a:solidFill>
              </a:ln>
              <a:solidFill>
                <a:schemeClr val="bg1"/>
              </a:solidFill>
              <a:effectLst/>
              <a:latin typeface="Candara" panose="020E0502030303020204" pitchFamily="34" charset="0"/>
            </a:endParaRPr>
          </a:p>
        </p:txBody>
      </p:sp>
      <p:sp>
        <p:nvSpPr>
          <p:cNvPr id="4" name="Action Button: Home 3">
            <a:hlinkClick r:id="" action="ppaction://hlinkshowjump?jump=firstslide" highlightClick="1"/>
          </p:cNvPr>
          <p:cNvSpPr/>
          <p:nvPr/>
        </p:nvSpPr>
        <p:spPr>
          <a:xfrm>
            <a:off x="8534400" y="6324600"/>
            <a:ext cx="457200" cy="457200"/>
          </a:xfrm>
          <a:prstGeom prst="actionButtonHome">
            <a:avLst/>
          </a:prstGeom>
          <a:solidFill>
            <a:schemeClr val="accent1">
              <a:alpha val="22000"/>
            </a:schemeClr>
          </a:solidFill>
          <a:ln>
            <a:solidFill>
              <a:schemeClr val="accent1">
                <a:shade val="50000"/>
                <a:alpha val="4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50150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Rectangle 60"/>
          <p:cNvSpPr/>
          <p:nvPr/>
        </p:nvSpPr>
        <p:spPr>
          <a:xfrm>
            <a:off x="0" y="0"/>
            <a:ext cx="9144000" cy="6858000"/>
          </a:xfrm>
          <a:prstGeom prst="rect">
            <a:avLst/>
          </a:prstGeom>
          <a:blipFill>
            <a:blip r:embed="rId2">
              <a:duotone>
                <a:prstClr val="black"/>
                <a:schemeClr val="accent3">
                  <a:tint val="45000"/>
                  <a:satMod val="400000"/>
                </a:schemeClr>
              </a:duotone>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group of children jumping in the air&#10;&#10;Description automatically generated with low confidence">
            <a:extLst>
              <a:ext uri="{FF2B5EF4-FFF2-40B4-BE49-F238E27FC236}">
                <a16:creationId xmlns:a16="http://schemas.microsoft.com/office/drawing/2014/main" id="{0901CAF8-24A9-4025-B012-78E5F4C0037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51780">
            <a:off x="54952" y="23349"/>
            <a:ext cx="2500924" cy="3749591"/>
          </a:xfrm>
          <a:prstGeom prst="rect">
            <a:avLst/>
          </a:prstGeom>
          <a:ln w="127000" cap="sq">
            <a:solidFill>
              <a:srgbClr val="8DA068"/>
            </a:solidFill>
            <a:miter lim="800000"/>
          </a:ln>
          <a:effectLst>
            <a:outerShdw blurRad="57150" dist="50800" dir="2700000" algn="tl" rotWithShape="0">
              <a:srgbClr val="000000">
                <a:alpha val="40000"/>
              </a:srgbClr>
            </a:outerShdw>
          </a:effectLst>
        </p:spPr>
      </p:pic>
      <p:pic>
        <p:nvPicPr>
          <p:cNvPr id="8" name="Picture 7" descr="A close-up of a person holding the hands together&#10;&#10;Description automatically generated with low confidence">
            <a:extLst>
              <a:ext uri="{FF2B5EF4-FFF2-40B4-BE49-F238E27FC236}">
                <a16:creationId xmlns:a16="http://schemas.microsoft.com/office/drawing/2014/main" id="{FC02347B-D41F-4BD1-B2AB-98810A2D11D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225241">
            <a:off x="6072521" y="3393913"/>
            <a:ext cx="3716514" cy="2488516"/>
          </a:xfrm>
          <a:prstGeom prst="rect">
            <a:avLst/>
          </a:prstGeom>
          <a:ln w="127000" cap="sq">
            <a:solidFill>
              <a:srgbClr val="8DA068"/>
            </a:solidFill>
            <a:miter lim="800000"/>
          </a:ln>
          <a:effectLst>
            <a:outerShdw blurRad="57150" dist="50800" dir="2700000" algn="tl" rotWithShape="0">
              <a:srgbClr val="000000">
                <a:alpha val="40000"/>
              </a:srgbClr>
            </a:outerShdw>
          </a:effectLst>
        </p:spPr>
      </p:pic>
      <p:sp>
        <p:nvSpPr>
          <p:cNvPr id="7" name="TextBox 6">
            <a:extLst>
              <a:ext uri="{FF2B5EF4-FFF2-40B4-BE49-F238E27FC236}">
                <a16:creationId xmlns:a16="http://schemas.microsoft.com/office/drawing/2014/main" id="{182752DF-DA18-4441-B066-21950DB19043}"/>
              </a:ext>
            </a:extLst>
          </p:cNvPr>
          <p:cNvSpPr txBox="1"/>
          <p:nvPr/>
        </p:nvSpPr>
        <p:spPr>
          <a:xfrm>
            <a:off x="1687013" y="3039260"/>
            <a:ext cx="4805179" cy="1446550"/>
          </a:xfrm>
          <a:prstGeom prst="rect">
            <a:avLst/>
          </a:prstGeom>
          <a:noFill/>
        </p:spPr>
        <p:txBody>
          <a:bodyPr wrap="square" rtlCol="0">
            <a:spAutoFit/>
          </a:bodyPr>
          <a:lstStyle/>
          <a:p>
            <a:pPr algn="ctr"/>
            <a:r>
              <a:rPr lang="en-US" sz="4400" b="1" dirty="0">
                <a:ln>
                  <a:solidFill>
                    <a:schemeClr val="tx1"/>
                  </a:solidFill>
                </a:ln>
                <a:solidFill>
                  <a:schemeClr val="bg1"/>
                </a:solidFill>
                <a:latin typeface="Candara" panose="020E0502030303020204" pitchFamily="34" charset="0"/>
              </a:rPr>
              <a:t>n</a:t>
            </a:r>
            <a:r>
              <a:rPr lang="en-US" sz="4400" b="1" i="0" dirty="0">
                <a:ln>
                  <a:solidFill>
                    <a:schemeClr val="tx1"/>
                  </a:solidFill>
                </a:ln>
                <a:solidFill>
                  <a:schemeClr val="bg1"/>
                </a:solidFill>
                <a:effectLst/>
                <a:latin typeface="Candara" panose="020E0502030303020204" pitchFamily="34" charset="0"/>
              </a:rPr>
              <a:t>ot the Son</a:t>
            </a:r>
          </a:p>
          <a:p>
            <a:pPr algn="ctr"/>
            <a:r>
              <a:rPr lang="en-US" sz="4400" b="1" i="0" dirty="0">
                <a:ln>
                  <a:solidFill>
                    <a:schemeClr val="tx1"/>
                  </a:solidFill>
                </a:ln>
                <a:solidFill>
                  <a:schemeClr val="bg1"/>
                </a:solidFill>
                <a:effectLst/>
                <a:latin typeface="Candara" panose="020E0502030303020204" pitchFamily="34" charset="0"/>
              </a:rPr>
              <a:t>shall not see </a:t>
            </a:r>
          </a:p>
        </p:txBody>
      </p:sp>
      <p:sp>
        <p:nvSpPr>
          <p:cNvPr id="9" name="TextBox 8">
            <a:extLst>
              <a:ext uri="{FF2B5EF4-FFF2-40B4-BE49-F238E27FC236}">
                <a16:creationId xmlns:a16="http://schemas.microsoft.com/office/drawing/2014/main" id="{637BA045-7E2A-4F80-BD8A-13FAE973E05C}"/>
              </a:ext>
            </a:extLst>
          </p:cNvPr>
          <p:cNvSpPr txBox="1"/>
          <p:nvPr/>
        </p:nvSpPr>
        <p:spPr>
          <a:xfrm>
            <a:off x="2971800" y="398359"/>
            <a:ext cx="5096236" cy="2800767"/>
          </a:xfrm>
          <a:prstGeom prst="rect">
            <a:avLst/>
          </a:prstGeom>
          <a:noFill/>
        </p:spPr>
        <p:txBody>
          <a:bodyPr wrap="square" rtlCol="0">
            <a:spAutoFit/>
          </a:bodyPr>
          <a:lstStyle/>
          <a:p>
            <a:pPr algn="ctr"/>
            <a:r>
              <a:rPr lang="en-US" sz="4400" b="1" i="0" dirty="0">
                <a:ln>
                  <a:solidFill>
                    <a:schemeClr val="tx1"/>
                  </a:solidFill>
                </a:ln>
                <a:solidFill>
                  <a:schemeClr val="bg1"/>
                </a:solidFill>
                <a:effectLst/>
                <a:latin typeface="Candara" panose="020E0502030303020204" pitchFamily="34" charset="0"/>
              </a:rPr>
              <a:t>He that believeth on the Son hath everlasting life: and he that believeth</a:t>
            </a:r>
          </a:p>
        </p:txBody>
      </p:sp>
      <p:sp>
        <p:nvSpPr>
          <p:cNvPr id="10" name="TextBox 9">
            <a:extLst>
              <a:ext uri="{FF2B5EF4-FFF2-40B4-BE49-F238E27FC236}">
                <a16:creationId xmlns:a16="http://schemas.microsoft.com/office/drawing/2014/main" id="{26695566-1F24-4AFE-ABAE-9810FF173796}"/>
              </a:ext>
            </a:extLst>
          </p:cNvPr>
          <p:cNvSpPr txBox="1"/>
          <p:nvPr/>
        </p:nvSpPr>
        <p:spPr>
          <a:xfrm>
            <a:off x="-436160" y="4347048"/>
            <a:ext cx="6863086" cy="2123658"/>
          </a:xfrm>
          <a:prstGeom prst="rect">
            <a:avLst/>
          </a:prstGeom>
          <a:noFill/>
        </p:spPr>
        <p:txBody>
          <a:bodyPr wrap="square" rtlCol="0">
            <a:spAutoFit/>
          </a:bodyPr>
          <a:lstStyle/>
          <a:p>
            <a:pPr algn="ctr"/>
            <a:r>
              <a:rPr lang="en-US" sz="4400" b="1" dirty="0">
                <a:ln>
                  <a:solidFill>
                    <a:schemeClr val="tx1"/>
                  </a:solidFill>
                </a:ln>
                <a:solidFill>
                  <a:schemeClr val="bg1"/>
                </a:solidFill>
                <a:latin typeface="Candara" panose="020E0502030303020204" pitchFamily="34" charset="0"/>
              </a:rPr>
              <a:t>l</a:t>
            </a:r>
            <a:r>
              <a:rPr lang="en-US" sz="4400" b="1" i="0" dirty="0">
                <a:ln>
                  <a:solidFill>
                    <a:schemeClr val="tx1"/>
                  </a:solidFill>
                </a:ln>
                <a:solidFill>
                  <a:schemeClr val="bg1"/>
                </a:solidFill>
                <a:effectLst/>
                <a:latin typeface="Candara" panose="020E0502030303020204" pitchFamily="34" charset="0"/>
              </a:rPr>
              <a:t>ife; but the wrath of </a:t>
            </a:r>
          </a:p>
          <a:p>
            <a:pPr algn="ctr"/>
            <a:r>
              <a:rPr lang="en-US" sz="4400" b="1" i="0" dirty="0">
                <a:ln>
                  <a:solidFill>
                    <a:schemeClr val="tx1"/>
                  </a:solidFill>
                </a:ln>
                <a:solidFill>
                  <a:schemeClr val="bg1"/>
                </a:solidFill>
                <a:effectLst/>
                <a:latin typeface="Candara" panose="020E0502030303020204" pitchFamily="34" charset="0"/>
              </a:rPr>
              <a:t>God </a:t>
            </a:r>
            <a:r>
              <a:rPr lang="en-US" sz="4400" b="1" dirty="0" err="1">
                <a:ln>
                  <a:solidFill>
                    <a:schemeClr val="tx1"/>
                  </a:solidFill>
                </a:ln>
                <a:solidFill>
                  <a:schemeClr val="bg1"/>
                </a:solidFill>
                <a:latin typeface="Candara" panose="020E0502030303020204" pitchFamily="34" charset="0"/>
              </a:rPr>
              <a:t>abideth</a:t>
            </a:r>
            <a:r>
              <a:rPr lang="en-US" sz="4400" b="1" i="0" dirty="0">
                <a:ln>
                  <a:solidFill>
                    <a:schemeClr val="tx1"/>
                  </a:solidFill>
                </a:ln>
                <a:solidFill>
                  <a:schemeClr val="bg1"/>
                </a:solidFill>
                <a:effectLst/>
                <a:latin typeface="Candara" panose="020E0502030303020204" pitchFamily="34" charset="0"/>
              </a:rPr>
              <a:t> on him.</a:t>
            </a:r>
          </a:p>
          <a:p>
            <a:pPr algn="ctr"/>
            <a:r>
              <a:rPr lang="en-US" sz="4400" b="1" dirty="0">
                <a:ln>
                  <a:solidFill>
                    <a:schemeClr val="tx1"/>
                  </a:solidFill>
                </a:ln>
                <a:solidFill>
                  <a:schemeClr val="bg1"/>
                </a:solidFill>
                <a:latin typeface="Candara" panose="020E0502030303020204" pitchFamily="34" charset="0"/>
              </a:rPr>
              <a:t>John 3:36</a:t>
            </a:r>
            <a:endParaRPr lang="en-US" sz="4400" b="1" i="0" dirty="0">
              <a:ln>
                <a:solidFill>
                  <a:schemeClr val="tx1"/>
                </a:solidFill>
              </a:ln>
              <a:solidFill>
                <a:schemeClr val="bg1"/>
              </a:solidFill>
              <a:effectLst/>
              <a:latin typeface="Candara" panose="020E0502030303020204" pitchFamily="34" charset="0"/>
            </a:endParaRPr>
          </a:p>
        </p:txBody>
      </p:sp>
      <p:sp>
        <p:nvSpPr>
          <p:cNvPr id="4" name="Action Button: Home 3">
            <a:hlinkClick r:id="" action="ppaction://hlinkshowjump?jump=firstslide" highlightClick="1"/>
          </p:cNvPr>
          <p:cNvSpPr/>
          <p:nvPr/>
        </p:nvSpPr>
        <p:spPr>
          <a:xfrm>
            <a:off x="8610600" y="6372225"/>
            <a:ext cx="457200" cy="457200"/>
          </a:xfrm>
          <a:prstGeom prst="actionButtonHome">
            <a:avLst/>
          </a:prstGeom>
          <a:solidFill>
            <a:schemeClr val="accent2">
              <a:lumMod val="60000"/>
              <a:lumOff val="40000"/>
              <a:alpha val="38000"/>
            </a:schemeClr>
          </a:solidFill>
          <a:ln>
            <a:solidFill>
              <a:schemeClr val="accent2">
                <a:lumMod val="50000"/>
                <a:alpha val="8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87415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Rectangle 60"/>
          <p:cNvSpPr/>
          <p:nvPr/>
        </p:nvSpPr>
        <p:spPr>
          <a:xfrm>
            <a:off x="0" y="0"/>
            <a:ext cx="9144000" cy="6858000"/>
          </a:xfrm>
          <a:prstGeom prst="rect">
            <a:avLst/>
          </a:prstGeom>
          <a:blipFill>
            <a:blip r:embed="rId2">
              <a:duotone>
                <a:prstClr val="black"/>
                <a:schemeClr val="accent6">
                  <a:tint val="45000"/>
                  <a:satMod val="400000"/>
                </a:schemeClr>
              </a:duotone>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child with his hand on his head&#10;&#10;Description automatically generated with low confidence">
            <a:extLst>
              <a:ext uri="{FF2B5EF4-FFF2-40B4-BE49-F238E27FC236}">
                <a16:creationId xmlns:a16="http://schemas.microsoft.com/office/drawing/2014/main" id="{3E727ADE-EDAA-45F6-9AB9-F218B5FCAC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516934">
            <a:off x="-175203" y="251288"/>
            <a:ext cx="3564824" cy="2386370"/>
          </a:xfrm>
          <a:prstGeom prst="rect">
            <a:avLst/>
          </a:prstGeom>
          <a:ln w="127000" cap="sq">
            <a:solidFill>
              <a:srgbClr val="AA7C52"/>
            </a:solidFill>
            <a:miter lim="800000"/>
          </a:ln>
          <a:effectLst>
            <a:outerShdw blurRad="57150" dist="50800" dir="2700000" algn="tl" rotWithShape="0">
              <a:srgbClr val="000000">
                <a:alpha val="40000"/>
              </a:srgbClr>
            </a:outerShdw>
          </a:effectLst>
        </p:spPr>
      </p:pic>
      <p:pic>
        <p:nvPicPr>
          <p:cNvPr id="8" name="Picture 7" descr="A picture containing clothing, trouser&#10;&#10;Description automatically generated">
            <a:extLst>
              <a:ext uri="{FF2B5EF4-FFF2-40B4-BE49-F238E27FC236}">
                <a16:creationId xmlns:a16="http://schemas.microsoft.com/office/drawing/2014/main" id="{77B360BF-6A79-4E29-B21A-110CCD1AB2C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783594">
            <a:off x="7033280" y="1891539"/>
            <a:ext cx="1776857" cy="5181600"/>
          </a:xfrm>
          <a:prstGeom prst="rect">
            <a:avLst/>
          </a:prstGeom>
          <a:ln w="127000" cap="sq">
            <a:solidFill>
              <a:srgbClr val="AA7C52"/>
            </a:solidFill>
            <a:miter lim="800000"/>
          </a:ln>
          <a:effectLst>
            <a:outerShdw blurRad="57150" dist="50800" dir="2700000" algn="tl" rotWithShape="0">
              <a:srgbClr val="000000">
                <a:alpha val="40000"/>
              </a:srgbClr>
            </a:outerShdw>
          </a:effectLst>
        </p:spPr>
      </p:pic>
      <p:sp>
        <p:nvSpPr>
          <p:cNvPr id="7" name="TextBox 6">
            <a:extLst>
              <a:ext uri="{FF2B5EF4-FFF2-40B4-BE49-F238E27FC236}">
                <a16:creationId xmlns:a16="http://schemas.microsoft.com/office/drawing/2014/main" id="{62749DF0-156B-446C-B1CB-E30DA4C9B86C}"/>
              </a:ext>
            </a:extLst>
          </p:cNvPr>
          <p:cNvSpPr txBox="1"/>
          <p:nvPr/>
        </p:nvSpPr>
        <p:spPr>
          <a:xfrm>
            <a:off x="457200" y="3004304"/>
            <a:ext cx="6788809" cy="3477875"/>
          </a:xfrm>
          <a:prstGeom prst="rect">
            <a:avLst/>
          </a:prstGeom>
          <a:noFill/>
        </p:spPr>
        <p:txBody>
          <a:bodyPr wrap="square" rtlCol="0">
            <a:spAutoFit/>
          </a:bodyPr>
          <a:lstStyle/>
          <a:p>
            <a:pPr algn="ctr"/>
            <a:r>
              <a:rPr lang="en-US" sz="4400" b="1" i="0" dirty="0">
                <a:ln>
                  <a:solidFill>
                    <a:schemeClr val="tx1"/>
                  </a:solidFill>
                </a:ln>
                <a:solidFill>
                  <a:schemeClr val="bg1"/>
                </a:solidFill>
                <a:effectLst/>
                <a:latin typeface="Candara" panose="020E0502030303020204" pitchFamily="34" charset="0"/>
              </a:rPr>
              <a:t>life: and he that believeth not the Son shall not </a:t>
            </a:r>
          </a:p>
          <a:p>
            <a:pPr algn="ctr"/>
            <a:r>
              <a:rPr lang="en-US" sz="4400" b="1" i="0" dirty="0">
                <a:ln>
                  <a:solidFill>
                    <a:schemeClr val="tx1"/>
                  </a:solidFill>
                </a:ln>
                <a:solidFill>
                  <a:schemeClr val="bg1"/>
                </a:solidFill>
                <a:effectLst/>
                <a:latin typeface="Candara" panose="020E0502030303020204" pitchFamily="34" charset="0"/>
              </a:rPr>
              <a:t>see life; but the wrath </a:t>
            </a:r>
          </a:p>
          <a:p>
            <a:pPr algn="ctr"/>
            <a:r>
              <a:rPr lang="en-US" sz="4400" b="1" i="0" dirty="0">
                <a:ln>
                  <a:solidFill>
                    <a:schemeClr val="tx1"/>
                  </a:solidFill>
                </a:ln>
                <a:solidFill>
                  <a:schemeClr val="bg1"/>
                </a:solidFill>
                <a:effectLst/>
                <a:latin typeface="Candara" panose="020E0502030303020204" pitchFamily="34" charset="0"/>
              </a:rPr>
              <a:t>of God </a:t>
            </a:r>
            <a:r>
              <a:rPr lang="en-US" sz="4400" b="1" i="0" dirty="0" err="1">
                <a:ln>
                  <a:solidFill>
                    <a:schemeClr val="tx1"/>
                  </a:solidFill>
                </a:ln>
                <a:solidFill>
                  <a:schemeClr val="bg1"/>
                </a:solidFill>
                <a:effectLst/>
                <a:latin typeface="Candara" panose="020E0502030303020204" pitchFamily="34" charset="0"/>
              </a:rPr>
              <a:t>abideth</a:t>
            </a:r>
            <a:r>
              <a:rPr lang="en-US" sz="4400" b="1" i="0" dirty="0">
                <a:ln>
                  <a:solidFill>
                    <a:schemeClr val="tx1"/>
                  </a:solidFill>
                </a:ln>
                <a:solidFill>
                  <a:schemeClr val="bg1"/>
                </a:solidFill>
                <a:effectLst/>
                <a:latin typeface="Candara" panose="020E0502030303020204" pitchFamily="34" charset="0"/>
              </a:rPr>
              <a:t> on him.</a:t>
            </a:r>
          </a:p>
          <a:p>
            <a:pPr algn="ctr"/>
            <a:r>
              <a:rPr lang="en-US" sz="4400" b="1" dirty="0">
                <a:ln>
                  <a:solidFill>
                    <a:schemeClr val="tx1"/>
                  </a:solidFill>
                </a:ln>
                <a:solidFill>
                  <a:schemeClr val="bg1"/>
                </a:solidFill>
                <a:latin typeface="Candara" panose="020E0502030303020204" pitchFamily="34" charset="0"/>
              </a:rPr>
              <a:t>John 3:36</a:t>
            </a:r>
            <a:endParaRPr lang="en-US" sz="4400" b="1" i="0" dirty="0">
              <a:ln>
                <a:solidFill>
                  <a:schemeClr val="tx1"/>
                </a:solidFill>
              </a:ln>
              <a:solidFill>
                <a:schemeClr val="bg1"/>
              </a:solidFill>
              <a:effectLst/>
              <a:latin typeface="Candara" panose="020E0502030303020204" pitchFamily="34" charset="0"/>
            </a:endParaRPr>
          </a:p>
        </p:txBody>
      </p:sp>
      <p:sp>
        <p:nvSpPr>
          <p:cNvPr id="9" name="TextBox 8">
            <a:extLst>
              <a:ext uri="{FF2B5EF4-FFF2-40B4-BE49-F238E27FC236}">
                <a16:creationId xmlns:a16="http://schemas.microsoft.com/office/drawing/2014/main" id="{38861E5E-B10D-4FB9-8B6A-5DD0CD28C041}"/>
              </a:ext>
            </a:extLst>
          </p:cNvPr>
          <p:cNvSpPr txBox="1"/>
          <p:nvPr/>
        </p:nvSpPr>
        <p:spPr>
          <a:xfrm>
            <a:off x="2986716" y="990600"/>
            <a:ext cx="5867400" cy="2123658"/>
          </a:xfrm>
          <a:prstGeom prst="rect">
            <a:avLst/>
          </a:prstGeom>
          <a:noFill/>
        </p:spPr>
        <p:txBody>
          <a:bodyPr wrap="square" rtlCol="0">
            <a:spAutoFit/>
          </a:bodyPr>
          <a:lstStyle/>
          <a:p>
            <a:pPr algn="ctr"/>
            <a:r>
              <a:rPr lang="en-US" sz="4400" b="1" i="0" dirty="0">
                <a:ln>
                  <a:solidFill>
                    <a:schemeClr val="tx1"/>
                  </a:solidFill>
                </a:ln>
                <a:solidFill>
                  <a:schemeClr val="bg1"/>
                </a:solidFill>
                <a:effectLst/>
                <a:latin typeface="Candara" panose="020E0502030303020204" pitchFamily="34" charset="0"/>
              </a:rPr>
              <a:t>He that believeth </a:t>
            </a:r>
          </a:p>
          <a:p>
            <a:r>
              <a:rPr lang="en-US" sz="4400" b="1" i="0" dirty="0">
                <a:ln>
                  <a:solidFill>
                    <a:schemeClr val="tx1"/>
                  </a:solidFill>
                </a:ln>
                <a:solidFill>
                  <a:schemeClr val="bg1"/>
                </a:solidFill>
                <a:effectLst/>
                <a:latin typeface="Candara" panose="020E0502030303020204" pitchFamily="34" charset="0"/>
              </a:rPr>
              <a:t>        on the Son </a:t>
            </a:r>
          </a:p>
          <a:p>
            <a:r>
              <a:rPr lang="en-US" sz="4400" b="1" dirty="0">
                <a:ln>
                  <a:solidFill>
                    <a:schemeClr val="tx1"/>
                  </a:solidFill>
                </a:ln>
                <a:solidFill>
                  <a:schemeClr val="bg1"/>
                </a:solidFill>
                <a:latin typeface="Candara" panose="020E0502030303020204" pitchFamily="34" charset="0"/>
              </a:rPr>
              <a:t> </a:t>
            </a:r>
            <a:r>
              <a:rPr lang="en-US" sz="4400" b="1" i="0" dirty="0">
                <a:ln>
                  <a:solidFill>
                    <a:schemeClr val="tx1"/>
                  </a:solidFill>
                </a:ln>
                <a:solidFill>
                  <a:schemeClr val="bg1"/>
                </a:solidFill>
                <a:effectLst/>
                <a:latin typeface="Candara" panose="020E0502030303020204" pitchFamily="34" charset="0"/>
              </a:rPr>
              <a:t>hath everlasting</a:t>
            </a:r>
          </a:p>
        </p:txBody>
      </p:sp>
      <p:sp>
        <p:nvSpPr>
          <p:cNvPr id="4" name="Action Button: Home 3">
            <a:hlinkClick r:id="" action="ppaction://hlinkshowjump?jump=firstslide" highlightClick="1"/>
          </p:cNvPr>
          <p:cNvSpPr/>
          <p:nvPr/>
        </p:nvSpPr>
        <p:spPr>
          <a:xfrm>
            <a:off x="8610600" y="6372225"/>
            <a:ext cx="457200" cy="457200"/>
          </a:xfrm>
          <a:prstGeom prst="actionButtonHome">
            <a:avLst/>
          </a:prstGeom>
          <a:solidFill>
            <a:schemeClr val="bg1">
              <a:lumMod val="95000"/>
              <a:alpha val="59000"/>
            </a:schemeClr>
          </a:solidFill>
          <a:ln>
            <a:solidFill>
              <a:schemeClr val="bg1">
                <a:lumMod val="50000"/>
                <a:alpha val="5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87415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Rectangle 60"/>
          <p:cNvSpPr/>
          <p:nvPr/>
        </p:nvSpPr>
        <p:spPr>
          <a:xfrm>
            <a:off x="0" y="0"/>
            <a:ext cx="9144000" cy="6858000"/>
          </a:xfrm>
          <a:prstGeom prst="rect">
            <a:avLst/>
          </a:prstGeom>
          <a:blipFill>
            <a:blip r:embed="rId2">
              <a:duotone>
                <a:prstClr val="black"/>
                <a:srgbClr val="FFFF00">
                  <a:tint val="45000"/>
                  <a:satMod val="400000"/>
                </a:srgbClr>
              </a:duotone>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clothing, indoor, footwear, feet&#10;&#10;Description automatically generated">
            <a:extLst>
              <a:ext uri="{FF2B5EF4-FFF2-40B4-BE49-F238E27FC236}">
                <a16:creationId xmlns:a16="http://schemas.microsoft.com/office/drawing/2014/main" id="{BDA9FB2F-ED39-4A74-9665-A9BBFF1C809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865404">
            <a:off x="90666" y="4412252"/>
            <a:ext cx="3276602" cy="2184401"/>
          </a:xfrm>
          <a:prstGeom prst="rect">
            <a:avLst/>
          </a:prstGeom>
          <a:ln w="127000" cap="sq">
            <a:solidFill>
              <a:srgbClr val="A0A043"/>
            </a:solidFill>
            <a:miter lim="800000"/>
          </a:ln>
          <a:effectLst>
            <a:outerShdw blurRad="57150" dist="50800" dir="2700000" algn="tl" rotWithShape="0">
              <a:srgbClr val="000000">
                <a:alpha val="40000"/>
              </a:srgbClr>
            </a:outerShdw>
          </a:effectLst>
        </p:spPr>
      </p:pic>
      <p:pic>
        <p:nvPicPr>
          <p:cNvPr id="6" name="Picture 5" descr="A child wearing roller skates&#10;&#10;Description automatically generated with low confidence">
            <a:extLst>
              <a:ext uri="{FF2B5EF4-FFF2-40B4-BE49-F238E27FC236}">
                <a16:creationId xmlns:a16="http://schemas.microsoft.com/office/drawing/2014/main" id="{0AC18C8F-8CE2-43E4-86CC-229F5D7C702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30457"/>
          <a:stretch/>
        </p:blipFill>
        <p:spPr>
          <a:xfrm rot="20485137">
            <a:off x="6056284" y="-350333"/>
            <a:ext cx="3089245" cy="3125724"/>
          </a:xfrm>
          <a:prstGeom prst="rect">
            <a:avLst/>
          </a:prstGeom>
          <a:ln w="127000" cap="sq">
            <a:solidFill>
              <a:srgbClr val="A0A043"/>
            </a:solidFill>
            <a:miter lim="800000"/>
          </a:ln>
          <a:effectLst>
            <a:outerShdw blurRad="57150" dist="50800" dir="2700000" algn="tl" rotWithShape="0">
              <a:srgbClr val="000000">
                <a:alpha val="40000"/>
              </a:srgbClr>
            </a:outerShdw>
          </a:effectLst>
        </p:spPr>
      </p:pic>
      <p:sp>
        <p:nvSpPr>
          <p:cNvPr id="8" name="TextBox 7">
            <a:extLst>
              <a:ext uri="{FF2B5EF4-FFF2-40B4-BE49-F238E27FC236}">
                <a16:creationId xmlns:a16="http://schemas.microsoft.com/office/drawing/2014/main" id="{4EE2B945-1390-498B-9ABD-060BB8C16CF9}"/>
              </a:ext>
            </a:extLst>
          </p:cNvPr>
          <p:cNvSpPr txBox="1"/>
          <p:nvPr/>
        </p:nvSpPr>
        <p:spPr>
          <a:xfrm>
            <a:off x="3717432" y="3947168"/>
            <a:ext cx="5172436" cy="2800767"/>
          </a:xfrm>
          <a:prstGeom prst="rect">
            <a:avLst/>
          </a:prstGeom>
          <a:noFill/>
        </p:spPr>
        <p:txBody>
          <a:bodyPr wrap="square" rtlCol="0">
            <a:spAutoFit/>
          </a:bodyPr>
          <a:lstStyle/>
          <a:p>
            <a:r>
              <a:rPr lang="en-US" sz="4400" b="1" dirty="0">
                <a:ln>
                  <a:solidFill>
                    <a:schemeClr val="bg1"/>
                  </a:solidFill>
                </a:ln>
                <a:solidFill>
                  <a:sysClr val="windowText" lastClr="000000"/>
                </a:solidFill>
                <a:latin typeface="Candara" panose="020E0502030303020204" pitchFamily="34" charset="0"/>
              </a:rPr>
              <a:t>n</a:t>
            </a:r>
            <a:r>
              <a:rPr lang="en-US" sz="4400" b="1" i="0" dirty="0">
                <a:ln>
                  <a:solidFill>
                    <a:schemeClr val="bg1"/>
                  </a:solidFill>
                </a:ln>
                <a:solidFill>
                  <a:sysClr val="windowText" lastClr="000000"/>
                </a:solidFill>
                <a:effectLst/>
                <a:latin typeface="Candara" panose="020E0502030303020204" pitchFamily="34" charset="0"/>
              </a:rPr>
              <a:t>ot see life; but the wrath of God </a:t>
            </a:r>
            <a:r>
              <a:rPr lang="en-US" sz="4400" b="1" dirty="0" err="1">
                <a:ln>
                  <a:solidFill>
                    <a:schemeClr val="bg1"/>
                  </a:solidFill>
                </a:ln>
                <a:solidFill>
                  <a:sysClr val="windowText" lastClr="000000"/>
                </a:solidFill>
                <a:latin typeface="Candara" panose="020E0502030303020204" pitchFamily="34" charset="0"/>
              </a:rPr>
              <a:t>abideth</a:t>
            </a:r>
            <a:r>
              <a:rPr lang="en-US" sz="4400" b="1" i="0" dirty="0">
                <a:ln>
                  <a:solidFill>
                    <a:schemeClr val="bg1"/>
                  </a:solidFill>
                </a:ln>
                <a:solidFill>
                  <a:sysClr val="windowText" lastClr="000000"/>
                </a:solidFill>
                <a:effectLst/>
                <a:latin typeface="Candara" panose="020E0502030303020204" pitchFamily="34" charset="0"/>
              </a:rPr>
              <a:t> on him.</a:t>
            </a:r>
          </a:p>
          <a:p>
            <a:r>
              <a:rPr lang="en-US" sz="4400" b="1" dirty="0">
                <a:ln>
                  <a:solidFill>
                    <a:schemeClr val="bg1"/>
                  </a:solidFill>
                </a:ln>
                <a:solidFill>
                  <a:sysClr val="windowText" lastClr="000000"/>
                </a:solidFill>
                <a:latin typeface="Candara" panose="020E0502030303020204" pitchFamily="34" charset="0"/>
              </a:rPr>
              <a:t>John 3:36</a:t>
            </a:r>
            <a:endParaRPr lang="en-US" sz="4400" b="1" i="0" dirty="0">
              <a:ln>
                <a:solidFill>
                  <a:schemeClr val="bg1"/>
                </a:solidFill>
              </a:ln>
              <a:solidFill>
                <a:sysClr val="windowText" lastClr="000000"/>
              </a:solidFill>
              <a:effectLst/>
              <a:latin typeface="Candara" panose="020E0502030303020204" pitchFamily="34" charset="0"/>
            </a:endParaRPr>
          </a:p>
        </p:txBody>
      </p:sp>
      <p:sp>
        <p:nvSpPr>
          <p:cNvPr id="7" name="TextBox 6">
            <a:extLst>
              <a:ext uri="{FF2B5EF4-FFF2-40B4-BE49-F238E27FC236}">
                <a16:creationId xmlns:a16="http://schemas.microsoft.com/office/drawing/2014/main" id="{FC50F994-BA30-4E65-9F3D-4441AF5EE953}"/>
              </a:ext>
            </a:extLst>
          </p:cNvPr>
          <p:cNvSpPr txBox="1"/>
          <p:nvPr/>
        </p:nvSpPr>
        <p:spPr>
          <a:xfrm>
            <a:off x="542563" y="560724"/>
            <a:ext cx="5096236" cy="3477875"/>
          </a:xfrm>
          <a:prstGeom prst="rect">
            <a:avLst/>
          </a:prstGeom>
          <a:noFill/>
        </p:spPr>
        <p:txBody>
          <a:bodyPr wrap="square" rtlCol="0">
            <a:spAutoFit/>
          </a:bodyPr>
          <a:lstStyle/>
          <a:p>
            <a:pPr algn="r"/>
            <a:r>
              <a:rPr lang="en-US" sz="4400" b="1" i="0" dirty="0">
                <a:ln>
                  <a:solidFill>
                    <a:schemeClr val="bg1"/>
                  </a:solidFill>
                </a:ln>
                <a:solidFill>
                  <a:sysClr val="windowText" lastClr="000000"/>
                </a:solidFill>
                <a:effectLst/>
                <a:latin typeface="Candara" panose="020E0502030303020204" pitchFamily="34" charset="0"/>
              </a:rPr>
              <a:t>He that believeth on the Son hath everlasting life: and he that believeth not the Son shall</a:t>
            </a:r>
          </a:p>
        </p:txBody>
      </p:sp>
      <p:sp>
        <p:nvSpPr>
          <p:cNvPr id="4" name="Action Button: Home 3">
            <a:hlinkClick r:id="" action="ppaction://hlinkshowjump?jump=firstslide" highlightClick="1"/>
          </p:cNvPr>
          <p:cNvSpPr/>
          <p:nvPr/>
        </p:nvSpPr>
        <p:spPr>
          <a:xfrm>
            <a:off x="8610600" y="6372225"/>
            <a:ext cx="457200" cy="457200"/>
          </a:xfrm>
          <a:prstGeom prst="actionButtonHome">
            <a:avLst/>
          </a:prstGeom>
          <a:solidFill>
            <a:schemeClr val="accent4">
              <a:lumMod val="60000"/>
              <a:lumOff val="40000"/>
              <a:alpha val="59000"/>
            </a:schemeClr>
          </a:solidFill>
          <a:ln>
            <a:solidFill>
              <a:schemeClr val="accent4">
                <a:lumMod val="50000"/>
                <a:alpha val="6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87415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Rectangle 60"/>
          <p:cNvSpPr/>
          <p:nvPr/>
        </p:nvSpPr>
        <p:spPr>
          <a:xfrm>
            <a:off x="0" y="0"/>
            <a:ext cx="9144000" cy="6858000"/>
          </a:xfrm>
          <a:prstGeom prst="rect">
            <a:avLst/>
          </a:prstGeom>
          <a:blipFill>
            <a:blip r:embed="rId2">
              <a:duotone>
                <a:prstClr val="black"/>
                <a:schemeClr val="accent4">
                  <a:tint val="45000"/>
                  <a:satMod val="400000"/>
                </a:schemeClr>
              </a:duotone>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child jumping in the air&#10;&#10;Description automatically generated with medium confidence">
            <a:extLst>
              <a:ext uri="{FF2B5EF4-FFF2-40B4-BE49-F238E27FC236}">
                <a16:creationId xmlns:a16="http://schemas.microsoft.com/office/drawing/2014/main" id="{30ECC30C-ACF8-461E-8AE7-17C0C4471D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075221">
            <a:off x="133359" y="2195813"/>
            <a:ext cx="2371106" cy="3855925"/>
          </a:xfrm>
          <a:prstGeom prst="rect">
            <a:avLst/>
          </a:prstGeom>
          <a:ln w="127000" cap="sq">
            <a:solidFill>
              <a:srgbClr val="8878A0"/>
            </a:solidFill>
            <a:miter lim="800000"/>
          </a:ln>
          <a:effectLst>
            <a:outerShdw blurRad="57150" dist="50800" dir="2700000" algn="tl" rotWithShape="0">
              <a:srgbClr val="000000">
                <a:alpha val="40000"/>
              </a:srgbClr>
            </a:outerShdw>
          </a:effectLst>
        </p:spPr>
      </p:pic>
      <p:pic>
        <p:nvPicPr>
          <p:cNvPr id="6" name="Picture 5" descr="A picture containing outdoor, ground, person&#10;&#10;Description automatically generated">
            <a:extLst>
              <a:ext uri="{FF2B5EF4-FFF2-40B4-BE49-F238E27FC236}">
                <a16:creationId xmlns:a16="http://schemas.microsoft.com/office/drawing/2014/main" id="{AACDE83B-2A9F-4CF7-A1A7-FBAEACB3EF1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1152" t="20549" r="8132" b="5172"/>
          <a:stretch/>
        </p:blipFill>
        <p:spPr>
          <a:xfrm rot="168207">
            <a:off x="6702387" y="472203"/>
            <a:ext cx="2489379" cy="3434010"/>
          </a:xfrm>
          <a:prstGeom prst="rect">
            <a:avLst/>
          </a:prstGeom>
          <a:ln w="127000" cap="sq">
            <a:solidFill>
              <a:srgbClr val="8878A0"/>
            </a:solidFill>
            <a:miter lim="800000"/>
          </a:ln>
          <a:effectLst>
            <a:outerShdw blurRad="57150" dist="50800" dir="2700000" algn="tl" rotWithShape="0">
              <a:srgbClr val="000000">
                <a:alpha val="40000"/>
              </a:srgbClr>
            </a:outerShdw>
          </a:effectLst>
        </p:spPr>
      </p:pic>
      <p:sp>
        <p:nvSpPr>
          <p:cNvPr id="7" name="TextBox 6">
            <a:extLst>
              <a:ext uri="{FF2B5EF4-FFF2-40B4-BE49-F238E27FC236}">
                <a16:creationId xmlns:a16="http://schemas.microsoft.com/office/drawing/2014/main" id="{0173813B-8E8C-4DA8-B0A3-8D186949A232}"/>
              </a:ext>
            </a:extLst>
          </p:cNvPr>
          <p:cNvSpPr txBox="1"/>
          <p:nvPr/>
        </p:nvSpPr>
        <p:spPr>
          <a:xfrm>
            <a:off x="461443" y="413380"/>
            <a:ext cx="6158455" cy="4154984"/>
          </a:xfrm>
          <a:prstGeom prst="rect">
            <a:avLst/>
          </a:prstGeom>
          <a:noFill/>
        </p:spPr>
        <p:txBody>
          <a:bodyPr wrap="square" rtlCol="0">
            <a:spAutoFit/>
          </a:bodyPr>
          <a:lstStyle/>
          <a:p>
            <a:pPr algn="ctr"/>
            <a:r>
              <a:rPr lang="en-US" sz="4400" b="1" i="0" dirty="0">
                <a:ln>
                  <a:solidFill>
                    <a:sysClr val="windowText" lastClr="000000"/>
                  </a:solidFill>
                </a:ln>
                <a:solidFill>
                  <a:schemeClr val="bg1"/>
                </a:solidFill>
                <a:effectLst/>
                <a:latin typeface="Candara" panose="020E0502030303020204" pitchFamily="34" charset="0"/>
              </a:rPr>
              <a:t>He that believeth on the Son hath everlasting life:     </a:t>
            </a:r>
          </a:p>
          <a:p>
            <a:pPr algn="ctr"/>
            <a:r>
              <a:rPr lang="en-US" sz="4400" b="1" dirty="0">
                <a:ln>
                  <a:solidFill>
                    <a:sysClr val="windowText" lastClr="000000"/>
                  </a:solidFill>
                </a:ln>
                <a:solidFill>
                  <a:schemeClr val="bg1"/>
                </a:solidFill>
                <a:latin typeface="Candara" panose="020E0502030303020204" pitchFamily="34" charset="0"/>
              </a:rPr>
              <a:t>       </a:t>
            </a:r>
            <a:r>
              <a:rPr lang="en-US" sz="4400" b="1" i="0" dirty="0">
                <a:ln>
                  <a:solidFill>
                    <a:sysClr val="windowText" lastClr="000000"/>
                  </a:solidFill>
                </a:ln>
                <a:solidFill>
                  <a:schemeClr val="bg1"/>
                </a:solidFill>
                <a:effectLst/>
                <a:latin typeface="Candara" panose="020E0502030303020204" pitchFamily="34" charset="0"/>
              </a:rPr>
              <a:t>and he that </a:t>
            </a:r>
          </a:p>
          <a:p>
            <a:pPr algn="ctr"/>
            <a:r>
              <a:rPr lang="en-US" sz="4400" b="1" dirty="0">
                <a:ln>
                  <a:solidFill>
                    <a:sysClr val="windowText" lastClr="000000"/>
                  </a:solidFill>
                </a:ln>
                <a:solidFill>
                  <a:schemeClr val="bg1"/>
                </a:solidFill>
                <a:latin typeface="Candara" panose="020E0502030303020204" pitchFamily="34" charset="0"/>
              </a:rPr>
              <a:t>               </a:t>
            </a:r>
            <a:r>
              <a:rPr lang="en-US" sz="4400" b="1" i="0" dirty="0">
                <a:ln>
                  <a:solidFill>
                    <a:sysClr val="windowText" lastClr="000000"/>
                  </a:solidFill>
                </a:ln>
                <a:solidFill>
                  <a:schemeClr val="bg1"/>
                </a:solidFill>
                <a:effectLst/>
                <a:latin typeface="Candara" panose="020E0502030303020204" pitchFamily="34" charset="0"/>
              </a:rPr>
              <a:t>believeth not </a:t>
            </a:r>
          </a:p>
          <a:p>
            <a:pPr algn="ctr"/>
            <a:r>
              <a:rPr lang="en-US" sz="4400" b="1" i="0" dirty="0">
                <a:ln>
                  <a:solidFill>
                    <a:sysClr val="windowText" lastClr="000000"/>
                  </a:solidFill>
                </a:ln>
                <a:solidFill>
                  <a:schemeClr val="bg1"/>
                </a:solidFill>
                <a:effectLst/>
                <a:latin typeface="Candara" panose="020E0502030303020204" pitchFamily="34" charset="0"/>
              </a:rPr>
              <a:t>                 the Son shall  </a:t>
            </a:r>
          </a:p>
          <a:p>
            <a:pPr algn="ctr"/>
            <a:r>
              <a:rPr lang="en-US" sz="4400" b="1" dirty="0">
                <a:ln>
                  <a:solidFill>
                    <a:sysClr val="windowText" lastClr="000000"/>
                  </a:solidFill>
                </a:ln>
                <a:solidFill>
                  <a:schemeClr val="bg1"/>
                </a:solidFill>
                <a:latin typeface="Candara" panose="020E0502030303020204" pitchFamily="34" charset="0"/>
              </a:rPr>
              <a:t>                    </a:t>
            </a:r>
            <a:r>
              <a:rPr lang="en-US" sz="4400" b="1" i="0" dirty="0">
                <a:ln>
                  <a:solidFill>
                    <a:sysClr val="windowText" lastClr="000000"/>
                  </a:solidFill>
                </a:ln>
                <a:solidFill>
                  <a:schemeClr val="bg1"/>
                </a:solidFill>
                <a:effectLst/>
                <a:latin typeface="Candara" panose="020E0502030303020204" pitchFamily="34" charset="0"/>
              </a:rPr>
              <a:t>not see life;</a:t>
            </a:r>
          </a:p>
        </p:txBody>
      </p:sp>
      <p:sp>
        <p:nvSpPr>
          <p:cNvPr id="9" name="TextBox 8">
            <a:extLst>
              <a:ext uri="{FF2B5EF4-FFF2-40B4-BE49-F238E27FC236}">
                <a16:creationId xmlns:a16="http://schemas.microsoft.com/office/drawing/2014/main" id="{5D9493D9-5E03-473C-83EE-32990653C2EB}"/>
              </a:ext>
            </a:extLst>
          </p:cNvPr>
          <p:cNvSpPr txBox="1"/>
          <p:nvPr/>
        </p:nvSpPr>
        <p:spPr>
          <a:xfrm>
            <a:off x="2667000" y="4378416"/>
            <a:ext cx="5498913" cy="2123658"/>
          </a:xfrm>
          <a:prstGeom prst="rect">
            <a:avLst/>
          </a:prstGeom>
          <a:noFill/>
        </p:spPr>
        <p:txBody>
          <a:bodyPr wrap="square">
            <a:spAutoFit/>
          </a:bodyPr>
          <a:lstStyle/>
          <a:p>
            <a:pPr algn="ctr"/>
            <a:r>
              <a:rPr lang="en-US" sz="4400" b="1" dirty="0">
                <a:ln>
                  <a:solidFill>
                    <a:sysClr val="windowText" lastClr="000000"/>
                  </a:solidFill>
                </a:ln>
                <a:solidFill>
                  <a:schemeClr val="bg1"/>
                </a:solidFill>
                <a:latin typeface="Candara" panose="020E0502030303020204" pitchFamily="34" charset="0"/>
              </a:rPr>
              <a:t>b</a:t>
            </a:r>
            <a:r>
              <a:rPr lang="en-US" sz="4400" b="1" i="0" dirty="0">
                <a:ln>
                  <a:solidFill>
                    <a:sysClr val="windowText" lastClr="000000"/>
                  </a:solidFill>
                </a:ln>
                <a:solidFill>
                  <a:schemeClr val="bg1"/>
                </a:solidFill>
                <a:effectLst/>
                <a:latin typeface="Candara" panose="020E0502030303020204" pitchFamily="34" charset="0"/>
              </a:rPr>
              <a:t>ut the wrath of God </a:t>
            </a:r>
          </a:p>
          <a:p>
            <a:pPr algn="ctr"/>
            <a:r>
              <a:rPr lang="en-US" sz="4400" b="1" dirty="0" err="1">
                <a:ln>
                  <a:solidFill>
                    <a:sysClr val="windowText" lastClr="000000"/>
                  </a:solidFill>
                </a:ln>
                <a:solidFill>
                  <a:schemeClr val="bg1"/>
                </a:solidFill>
                <a:latin typeface="Candara" panose="020E0502030303020204" pitchFamily="34" charset="0"/>
              </a:rPr>
              <a:t>abideth</a:t>
            </a:r>
            <a:r>
              <a:rPr lang="en-US" sz="4400" b="1" i="0" dirty="0">
                <a:ln>
                  <a:solidFill>
                    <a:sysClr val="windowText" lastClr="000000"/>
                  </a:solidFill>
                </a:ln>
                <a:solidFill>
                  <a:schemeClr val="bg1"/>
                </a:solidFill>
                <a:effectLst/>
                <a:latin typeface="Candara" panose="020E0502030303020204" pitchFamily="34" charset="0"/>
              </a:rPr>
              <a:t> on him.</a:t>
            </a:r>
          </a:p>
          <a:p>
            <a:pPr algn="ctr"/>
            <a:r>
              <a:rPr lang="en-US" sz="4400" b="1" dirty="0">
                <a:ln>
                  <a:solidFill>
                    <a:sysClr val="windowText" lastClr="000000"/>
                  </a:solidFill>
                </a:ln>
                <a:solidFill>
                  <a:schemeClr val="bg1"/>
                </a:solidFill>
                <a:latin typeface="Candara" panose="020E0502030303020204" pitchFamily="34" charset="0"/>
              </a:rPr>
              <a:t>John 3:36</a:t>
            </a:r>
            <a:endParaRPr lang="en-US" sz="4400" b="1" i="0" dirty="0">
              <a:ln>
                <a:solidFill>
                  <a:sysClr val="windowText" lastClr="000000"/>
                </a:solidFill>
              </a:ln>
              <a:solidFill>
                <a:schemeClr val="bg1"/>
              </a:solidFill>
              <a:effectLst/>
              <a:latin typeface="Candara" panose="020E0502030303020204" pitchFamily="34" charset="0"/>
            </a:endParaRPr>
          </a:p>
        </p:txBody>
      </p:sp>
      <p:sp>
        <p:nvSpPr>
          <p:cNvPr id="4" name="Action Button: Home 3">
            <a:hlinkClick r:id="" action="ppaction://hlinkshowjump?jump=firstslide" highlightClick="1"/>
          </p:cNvPr>
          <p:cNvSpPr/>
          <p:nvPr/>
        </p:nvSpPr>
        <p:spPr>
          <a:xfrm>
            <a:off x="8610600" y="6372225"/>
            <a:ext cx="457200" cy="457200"/>
          </a:xfrm>
          <a:prstGeom prst="actionButtonHome">
            <a:avLst/>
          </a:prstGeom>
          <a:solidFill>
            <a:schemeClr val="accent5">
              <a:lumMod val="60000"/>
              <a:lumOff val="40000"/>
              <a:alpha val="64000"/>
            </a:schemeClr>
          </a:solidFill>
          <a:ln>
            <a:solidFill>
              <a:schemeClr val="accent5">
                <a:lumMod val="75000"/>
                <a:alpha val="6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87415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Rectangle 60"/>
          <p:cNvSpPr/>
          <p:nvPr/>
        </p:nvSpPr>
        <p:spPr>
          <a:xfrm>
            <a:off x="0" y="0"/>
            <a:ext cx="9144000" cy="6858000"/>
          </a:xfrm>
          <a:prstGeom prst="rect">
            <a:avLst/>
          </a:prstGeom>
          <a:blipFill>
            <a:blip r:embed="rId2">
              <a:duotone>
                <a:prstClr val="black"/>
                <a:srgbClr val="00B050">
                  <a:tint val="45000"/>
                  <a:satMod val="400000"/>
                </a:srgbClr>
              </a:duotone>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erson with a stethoscope around the neck&#10;&#10;Description automatically generated with low confidence">
            <a:extLst>
              <a:ext uri="{FF2B5EF4-FFF2-40B4-BE49-F238E27FC236}">
                <a16:creationId xmlns:a16="http://schemas.microsoft.com/office/drawing/2014/main" id="{F5CA9387-F935-4194-B7CA-4E2E1B0D08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17054">
            <a:off x="5989890" y="3690497"/>
            <a:ext cx="3563797" cy="2370952"/>
          </a:xfrm>
          <a:prstGeom prst="rect">
            <a:avLst/>
          </a:prstGeom>
          <a:ln w="127000" cap="sq">
            <a:solidFill>
              <a:srgbClr val="609F6E"/>
            </a:solidFill>
            <a:miter lim="800000"/>
          </a:ln>
          <a:effectLst>
            <a:outerShdw blurRad="57150" dist="50800" dir="2700000" algn="tl" rotWithShape="0">
              <a:srgbClr val="000000">
                <a:alpha val="40000"/>
              </a:srgbClr>
            </a:outerShdw>
          </a:effectLst>
        </p:spPr>
      </p:pic>
      <p:pic>
        <p:nvPicPr>
          <p:cNvPr id="6" name="Picture 5" descr="A picture containing person, outdoor, posing&#10;&#10;Description automatically generated">
            <a:extLst>
              <a:ext uri="{FF2B5EF4-FFF2-40B4-BE49-F238E27FC236}">
                <a16:creationId xmlns:a16="http://schemas.microsoft.com/office/drawing/2014/main" id="{32B61137-0EDF-4F49-A2A9-A210C1497BD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963156">
            <a:off x="-114043" y="190757"/>
            <a:ext cx="3195497" cy="3195497"/>
          </a:xfrm>
          <a:prstGeom prst="rect">
            <a:avLst/>
          </a:prstGeom>
          <a:ln w="127000" cap="sq">
            <a:solidFill>
              <a:srgbClr val="609F6E"/>
            </a:solidFill>
            <a:miter lim="800000"/>
          </a:ln>
          <a:effectLst>
            <a:outerShdw blurRad="57150" dist="50800" dir="2700000" algn="tl" rotWithShape="0">
              <a:srgbClr val="000000">
                <a:alpha val="40000"/>
              </a:srgbClr>
            </a:outerShdw>
          </a:effectLst>
        </p:spPr>
      </p:pic>
      <p:sp>
        <p:nvSpPr>
          <p:cNvPr id="7" name="TextBox 6">
            <a:extLst>
              <a:ext uri="{FF2B5EF4-FFF2-40B4-BE49-F238E27FC236}">
                <a16:creationId xmlns:a16="http://schemas.microsoft.com/office/drawing/2014/main" id="{00801B88-13A7-473F-A6E3-0D29D2BA8D68}"/>
              </a:ext>
            </a:extLst>
          </p:cNvPr>
          <p:cNvSpPr txBox="1"/>
          <p:nvPr/>
        </p:nvSpPr>
        <p:spPr>
          <a:xfrm>
            <a:off x="3075492" y="505466"/>
            <a:ext cx="5154108" cy="2800767"/>
          </a:xfrm>
          <a:prstGeom prst="rect">
            <a:avLst/>
          </a:prstGeom>
          <a:noFill/>
        </p:spPr>
        <p:txBody>
          <a:bodyPr wrap="square" rtlCol="0">
            <a:spAutoFit/>
          </a:bodyPr>
          <a:lstStyle/>
          <a:p>
            <a:pPr algn="r"/>
            <a:r>
              <a:rPr lang="en-US" sz="4400" b="1" i="0" dirty="0">
                <a:ln>
                  <a:solidFill>
                    <a:sysClr val="windowText" lastClr="000000"/>
                  </a:solidFill>
                </a:ln>
                <a:solidFill>
                  <a:schemeClr val="bg1"/>
                </a:solidFill>
                <a:effectLst/>
                <a:latin typeface="Candara" panose="020E0502030303020204" pitchFamily="34" charset="0"/>
              </a:rPr>
              <a:t>He that </a:t>
            </a:r>
            <a:r>
              <a:rPr lang="en-US" sz="4400" b="1" i="0">
                <a:ln>
                  <a:solidFill>
                    <a:sysClr val="windowText" lastClr="000000"/>
                  </a:solidFill>
                </a:ln>
                <a:solidFill>
                  <a:schemeClr val="bg1"/>
                </a:solidFill>
                <a:effectLst/>
                <a:latin typeface="Candara" panose="020E0502030303020204" pitchFamily="34" charset="0"/>
              </a:rPr>
              <a:t>believeth </a:t>
            </a:r>
          </a:p>
          <a:p>
            <a:pPr algn="r"/>
            <a:r>
              <a:rPr lang="en-US" sz="4400" b="1" i="0">
                <a:ln>
                  <a:solidFill>
                    <a:sysClr val="windowText" lastClr="000000"/>
                  </a:solidFill>
                </a:ln>
                <a:solidFill>
                  <a:schemeClr val="bg1"/>
                </a:solidFill>
                <a:effectLst/>
                <a:latin typeface="Candara" panose="020E0502030303020204" pitchFamily="34" charset="0"/>
              </a:rPr>
              <a:t>on </a:t>
            </a:r>
            <a:r>
              <a:rPr lang="en-US" sz="4400" b="1" i="0" dirty="0">
                <a:ln>
                  <a:solidFill>
                    <a:sysClr val="windowText" lastClr="000000"/>
                  </a:solidFill>
                </a:ln>
                <a:solidFill>
                  <a:schemeClr val="bg1"/>
                </a:solidFill>
                <a:effectLst/>
                <a:latin typeface="Candara" panose="020E0502030303020204" pitchFamily="34" charset="0"/>
              </a:rPr>
              <a:t>the Son hath everlasting life: and he that believeth</a:t>
            </a:r>
          </a:p>
        </p:txBody>
      </p:sp>
      <p:sp>
        <p:nvSpPr>
          <p:cNvPr id="8" name="TextBox 7">
            <a:extLst>
              <a:ext uri="{FF2B5EF4-FFF2-40B4-BE49-F238E27FC236}">
                <a16:creationId xmlns:a16="http://schemas.microsoft.com/office/drawing/2014/main" id="{F9DDBD34-7B67-47A7-906C-B1ED8FE4BDA9}"/>
              </a:ext>
            </a:extLst>
          </p:cNvPr>
          <p:cNvSpPr txBox="1"/>
          <p:nvPr/>
        </p:nvSpPr>
        <p:spPr>
          <a:xfrm>
            <a:off x="183820" y="3146598"/>
            <a:ext cx="6405382" cy="3477875"/>
          </a:xfrm>
          <a:prstGeom prst="rect">
            <a:avLst/>
          </a:prstGeom>
          <a:noFill/>
        </p:spPr>
        <p:txBody>
          <a:bodyPr wrap="square" rtlCol="0">
            <a:spAutoFit/>
          </a:bodyPr>
          <a:lstStyle/>
          <a:p>
            <a:pPr algn="ctr"/>
            <a:r>
              <a:rPr lang="en-US" sz="4400" b="1" i="0" dirty="0">
                <a:ln>
                  <a:solidFill>
                    <a:sysClr val="windowText" lastClr="000000"/>
                  </a:solidFill>
                </a:ln>
                <a:solidFill>
                  <a:schemeClr val="bg1"/>
                </a:solidFill>
                <a:effectLst/>
                <a:latin typeface="Candara" panose="020E0502030303020204" pitchFamily="34" charset="0"/>
              </a:rPr>
              <a:t>            not the Son</a:t>
            </a:r>
          </a:p>
          <a:p>
            <a:pPr algn="ctr"/>
            <a:r>
              <a:rPr lang="en-US" sz="4400" b="1" dirty="0">
                <a:ln>
                  <a:solidFill>
                    <a:sysClr val="windowText" lastClr="000000"/>
                  </a:solidFill>
                </a:ln>
                <a:solidFill>
                  <a:schemeClr val="bg1"/>
                </a:solidFill>
                <a:latin typeface="Candara" panose="020E0502030303020204" pitchFamily="34" charset="0"/>
              </a:rPr>
              <a:t>       </a:t>
            </a:r>
            <a:r>
              <a:rPr lang="en-US" sz="4400" b="1" i="0" dirty="0">
                <a:ln>
                  <a:solidFill>
                    <a:sysClr val="windowText" lastClr="000000"/>
                  </a:solidFill>
                </a:ln>
                <a:solidFill>
                  <a:schemeClr val="bg1"/>
                </a:solidFill>
                <a:effectLst/>
                <a:latin typeface="Candara" panose="020E0502030303020204" pitchFamily="34" charset="0"/>
              </a:rPr>
              <a:t>shall not see life, </a:t>
            </a:r>
          </a:p>
          <a:p>
            <a:pPr algn="ctr"/>
            <a:r>
              <a:rPr lang="en-US" sz="4400" b="1" i="0" dirty="0">
                <a:ln>
                  <a:solidFill>
                    <a:sysClr val="windowText" lastClr="000000"/>
                  </a:solidFill>
                </a:ln>
                <a:solidFill>
                  <a:schemeClr val="bg1"/>
                </a:solidFill>
                <a:effectLst/>
                <a:latin typeface="Candara" panose="020E0502030303020204" pitchFamily="34" charset="0"/>
              </a:rPr>
              <a:t>but the wrath of </a:t>
            </a:r>
          </a:p>
          <a:p>
            <a:r>
              <a:rPr lang="en-US" sz="4400" b="1" i="0" dirty="0">
                <a:ln>
                  <a:solidFill>
                    <a:sysClr val="windowText" lastClr="000000"/>
                  </a:solidFill>
                </a:ln>
                <a:solidFill>
                  <a:schemeClr val="bg1"/>
                </a:solidFill>
                <a:effectLst/>
                <a:latin typeface="Candara" panose="020E0502030303020204" pitchFamily="34" charset="0"/>
              </a:rPr>
              <a:t>God </a:t>
            </a:r>
            <a:r>
              <a:rPr lang="en-US" sz="4400" b="1" dirty="0" err="1">
                <a:ln>
                  <a:solidFill>
                    <a:sysClr val="windowText" lastClr="000000"/>
                  </a:solidFill>
                </a:ln>
                <a:solidFill>
                  <a:schemeClr val="bg1"/>
                </a:solidFill>
                <a:latin typeface="Candara" panose="020E0502030303020204" pitchFamily="34" charset="0"/>
              </a:rPr>
              <a:t>abideth</a:t>
            </a:r>
            <a:r>
              <a:rPr lang="en-US" sz="4400" b="1" i="0" dirty="0">
                <a:ln>
                  <a:solidFill>
                    <a:sysClr val="windowText" lastClr="000000"/>
                  </a:solidFill>
                </a:ln>
                <a:solidFill>
                  <a:schemeClr val="bg1"/>
                </a:solidFill>
                <a:effectLst/>
                <a:latin typeface="Candara" panose="020E0502030303020204" pitchFamily="34" charset="0"/>
              </a:rPr>
              <a:t> on him.</a:t>
            </a:r>
          </a:p>
          <a:p>
            <a:pPr algn="ctr"/>
            <a:r>
              <a:rPr lang="en-US" sz="4400" b="1" dirty="0">
                <a:ln>
                  <a:solidFill>
                    <a:sysClr val="windowText" lastClr="000000"/>
                  </a:solidFill>
                </a:ln>
                <a:solidFill>
                  <a:schemeClr val="bg1"/>
                </a:solidFill>
                <a:latin typeface="Candara" panose="020E0502030303020204" pitchFamily="34" charset="0"/>
              </a:rPr>
              <a:t>John 3:36</a:t>
            </a:r>
            <a:endParaRPr lang="en-US" sz="4400" b="1" i="0" dirty="0">
              <a:ln>
                <a:solidFill>
                  <a:sysClr val="windowText" lastClr="000000"/>
                </a:solidFill>
              </a:ln>
              <a:solidFill>
                <a:schemeClr val="bg1"/>
              </a:solidFill>
              <a:effectLst/>
              <a:latin typeface="Candara" panose="020E0502030303020204" pitchFamily="34" charset="0"/>
            </a:endParaRPr>
          </a:p>
        </p:txBody>
      </p:sp>
      <p:sp>
        <p:nvSpPr>
          <p:cNvPr id="4" name="Action Button: Home 3">
            <a:hlinkClick r:id="" action="ppaction://hlinkshowjump?jump=firstslide" highlightClick="1"/>
          </p:cNvPr>
          <p:cNvSpPr/>
          <p:nvPr/>
        </p:nvSpPr>
        <p:spPr>
          <a:xfrm>
            <a:off x="8610600" y="6372225"/>
            <a:ext cx="457200" cy="457200"/>
          </a:xfrm>
          <a:prstGeom prst="actionButtonHome">
            <a:avLst/>
          </a:prstGeom>
          <a:solidFill>
            <a:schemeClr val="accent6">
              <a:lumMod val="40000"/>
              <a:lumOff val="60000"/>
              <a:alpha val="44000"/>
            </a:schemeClr>
          </a:solidFill>
          <a:ln>
            <a:solidFill>
              <a:schemeClr val="accent6">
                <a:lumMod val="50000"/>
                <a:alpha val="6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87415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875</TotalTime>
  <Words>387</Words>
  <Application>Microsoft Office PowerPoint</Application>
  <PresentationFormat>On-screen Show (4:3)</PresentationFormat>
  <Paragraphs>60</Paragraphs>
  <Slides>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Bodoni MT Black</vt:lpstr>
      <vt:lpstr>Calibri</vt:lpstr>
      <vt:lpstr>Candara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Brunson</dc:creator>
  <cp:lastModifiedBy>Sarah Porch</cp:lastModifiedBy>
  <cp:revision>113</cp:revision>
  <dcterms:created xsi:type="dcterms:W3CDTF">2017-04-24T21:11:23Z</dcterms:created>
  <dcterms:modified xsi:type="dcterms:W3CDTF">2021-11-23T18:45:55Z</dcterms:modified>
</cp:coreProperties>
</file>