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545"/>
    <a:srgbClr val="425D89"/>
    <a:srgbClr val="516D98"/>
    <a:srgbClr val="1D2440"/>
    <a:srgbClr val="609F6E"/>
    <a:srgbClr val="8878A0"/>
    <a:srgbClr val="A0A043"/>
    <a:srgbClr val="AA7C52"/>
    <a:srgbClr val="8DA068"/>
    <a:srgbClr val="A1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80" autoAdjust="0"/>
  </p:normalViewPr>
  <p:slideViewPr>
    <p:cSldViewPr>
      <p:cViewPr varScale="1">
        <p:scale>
          <a:sx n="76" d="100"/>
          <a:sy n="76" d="100"/>
        </p:scale>
        <p:origin x="283" y="2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CE263E-21C8-47DC-AA82-32919B12EF0A}" type="datetimeFigureOut">
              <a:rPr lang="en-US" smtClean="0"/>
              <a:t>11/23/2021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E05409-E0C1-4177-97BA-2989BA752299}" type="slidenum">
              <a:rPr lang="en-US" smtClean="0"/>
              <a:t>‹#›</a:t>
            </a:fld>
            <a:endParaRPr lang="en-US"/>
          </a:p>
        </p:txBody>
      </p:sp>
    </p:spTree>
    <p:extLst>
      <p:ext uri="{BB962C8B-B14F-4D97-AF65-F5344CB8AC3E}">
        <p14:creationId xmlns:p14="http://schemas.microsoft.com/office/powerpoint/2010/main" val="2157492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Instructions: Split</a:t>
            </a:r>
            <a:r>
              <a:rPr lang="en-US" baseline="0" dirty="0"/>
              <a:t> the children into two teams. Alternate between the teams when choosing children who will choose the actions. Have the child choose a diamond. Click on the diamond to reveal the actions. The team on the left will do the action on the left side of the box while the team on the right does the action on the right side of the box. Make sure the children know their action and are ready to do them. Click on either action to proceed to the verse and say it together while each team does their designated action. Click on the “home” button in the bottom right hand corner to return to the first slide. </a:t>
            </a:r>
          </a:p>
          <a:p>
            <a:endParaRPr lang="en-US" dirty="0"/>
          </a:p>
        </p:txBody>
      </p:sp>
      <p:sp>
        <p:nvSpPr>
          <p:cNvPr id="4" name="Slide Number Placeholder 3"/>
          <p:cNvSpPr>
            <a:spLocks noGrp="1"/>
          </p:cNvSpPr>
          <p:nvPr>
            <p:ph type="sldNum" sz="quarter" idx="10"/>
          </p:nvPr>
        </p:nvSpPr>
        <p:spPr/>
        <p:txBody>
          <a:bodyPr/>
          <a:lstStyle/>
          <a:p>
            <a:fld id="{1EE05409-E0C1-4177-97BA-2989BA752299}" type="slidenum">
              <a:rPr lang="en-US" smtClean="0"/>
              <a:t>1</a:t>
            </a:fld>
            <a:endParaRPr lang="en-US"/>
          </a:p>
        </p:txBody>
      </p:sp>
    </p:spTree>
    <p:extLst>
      <p:ext uri="{BB962C8B-B14F-4D97-AF65-F5344CB8AC3E}">
        <p14:creationId xmlns:p14="http://schemas.microsoft.com/office/powerpoint/2010/main" val="171789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88E54D-7488-4AD6-A324-447F7C41843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414264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8E54D-7488-4AD6-A324-447F7C41843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1493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8E54D-7488-4AD6-A324-447F7C41843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370324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8E54D-7488-4AD6-A324-447F7C41843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122228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88E54D-7488-4AD6-A324-447F7C41843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379131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88E54D-7488-4AD6-A324-447F7C418436}"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367645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88E54D-7488-4AD6-A324-447F7C418436}" type="datetimeFigureOut">
              <a:rPr lang="en-US" smtClean="0"/>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38749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88E54D-7488-4AD6-A324-447F7C418436}"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817855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8E54D-7488-4AD6-A324-447F7C418436}"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250965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88E54D-7488-4AD6-A324-447F7C418436}"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341020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88E54D-7488-4AD6-A324-447F7C418436}"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220993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8E54D-7488-4AD6-A324-447F7C418436}" type="datetimeFigureOut">
              <a:rPr lang="en-US" smtClean="0"/>
              <a:t>11/23/2021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15633-7608-47EB-9F95-33E8D02870E9}" type="slidenum">
              <a:rPr lang="en-US" smtClean="0"/>
              <a:t>‹#›</a:t>
            </a:fld>
            <a:endParaRPr lang="en-US"/>
          </a:p>
        </p:txBody>
      </p:sp>
    </p:spTree>
    <p:extLst>
      <p:ext uri="{BB962C8B-B14F-4D97-AF65-F5344CB8AC3E}">
        <p14:creationId xmlns:p14="http://schemas.microsoft.com/office/powerpoint/2010/main" val="1830142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jpg"/><Relationship Id="rId7"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slide" Target="slide7.xml"/><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Background"/>
          <p:cNvSpPr/>
          <p:nvPr/>
        </p:nvSpPr>
        <p:spPr>
          <a:xfrm>
            <a:off x="0" y="0"/>
            <a:ext cx="12192000" cy="6858000"/>
          </a:xfrm>
          <a:prstGeom prst="rect">
            <a:avLst/>
          </a:prstGeom>
          <a: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Box"/>
          <p:cNvSpPr/>
          <p:nvPr/>
        </p:nvSpPr>
        <p:spPr>
          <a:xfrm>
            <a:off x="2286000" y="1981201"/>
            <a:ext cx="7467600" cy="2833868"/>
          </a:xfrm>
          <a:prstGeom prst="rect">
            <a:avLst/>
          </a:prstGeom>
          <a:noFill/>
          <a:ln w="76200" cap="flat" cmpd="sng" algn="ctr">
            <a:solidFill>
              <a:srgbClr val="298D9B"/>
            </a:solidFill>
            <a:prstDash val="solid"/>
            <a:round/>
            <a:headEnd type="none" w="med" len="med"/>
            <a:tailEnd type="none" w="med" len="med"/>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cxnSp>
        <p:nvCxnSpPr>
          <p:cNvPr id="3" name="Dividing Line"/>
          <p:cNvCxnSpPr>
            <a:cxnSpLocks/>
          </p:cNvCxnSpPr>
          <p:nvPr/>
        </p:nvCxnSpPr>
        <p:spPr>
          <a:xfrm>
            <a:off x="6118505" y="2050193"/>
            <a:ext cx="0" cy="2764876"/>
          </a:xfrm>
          <a:prstGeom prst="line">
            <a:avLst/>
          </a:prstGeom>
          <a:ln w="508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0" name="A6"/>
          <p:cNvGrpSpPr/>
          <p:nvPr/>
        </p:nvGrpSpPr>
        <p:grpSpPr>
          <a:xfrm>
            <a:off x="8775178" y="4657012"/>
            <a:ext cx="2197622" cy="2200989"/>
            <a:chOff x="6553752" y="5247502"/>
            <a:chExt cx="2197622" cy="2200989"/>
          </a:xfrm>
          <a:effectLst>
            <a:outerShdw blurRad="50800" dist="38100" dir="2700000" algn="tl" rotWithShape="0">
              <a:prstClr val="black">
                <a:alpha val="40000"/>
              </a:prstClr>
            </a:outerShdw>
          </a:effectLst>
        </p:grpSpPr>
        <p:sp>
          <p:nvSpPr>
            <p:cNvPr id="45" name="Diamond 6"/>
            <p:cNvSpPr/>
            <p:nvPr/>
          </p:nvSpPr>
          <p:spPr>
            <a:xfrm rot="10800000">
              <a:off x="6553752" y="5662196"/>
              <a:ext cx="2197622" cy="1371600"/>
            </a:xfrm>
            <a:prstGeom prst="flowChartDecision">
              <a:avLst/>
            </a:prstGeom>
            <a:noFill/>
            <a:ln w="53975">
              <a:solidFill>
                <a:srgbClr val="42696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TextBox 54"/>
            <p:cNvSpPr txBox="1"/>
            <p:nvPr/>
          </p:nvSpPr>
          <p:spPr>
            <a:xfrm>
              <a:off x="6896376" y="5247502"/>
              <a:ext cx="1512374" cy="2200989"/>
            </a:xfrm>
            <a:prstGeom prst="flowChartDecision">
              <a:avLst/>
            </a:prstGeom>
            <a:noFill/>
          </p:spPr>
          <p:txBody>
            <a:bodyPr wrap="square" rtlCol="0">
              <a:spAutoFit/>
            </a:bodyPr>
            <a:lstStyle/>
            <a:p>
              <a:pPr algn="ctr"/>
              <a:r>
                <a:rPr lang="en-US" sz="6600" b="1" dirty="0">
                  <a:solidFill>
                    <a:schemeClr val="bg1">
                      <a:lumMod val="95000"/>
                    </a:schemeClr>
                  </a:solidFill>
                  <a:latin typeface="Bodoni MT Black" panose="02070A03080606020203" pitchFamily="18" charset="0"/>
                </a:rPr>
                <a:t>6</a:t>
              </a:r>
            </a:p>
          </p:txBody>
        </p:sp>
      </p:grpSp>
      <p:grpSp>
        <p:nvGrpSpPr>
          <p:cNvPr id="59" name="A5"/>
          <p:cNvGrpSpPr/>
          <p:nvPr/>
        </p:nvGrpSpPr>
        <p:grpSpPr>
          <a:xfrm>
            <a:off x="4997189" y="4657012"/>
            <a:ext cx="2197622" cy="2200989"/>
            <a:chOff x="3505476" y="4749344"/>
            <a:chExt cx="2197622" cy="2200989"/>
          </a:xfrm>
          <a:noFill/>
          <a:effectLst>
            <a:outerShdw blurRad="50800" dist="38100" dir="2700000" algn="tl" rotWithShape="0">
              <a:prstClr val="black">
                <a:alpha val="40000"/>
              </a:prstClr>
            </a:outerShdw>
          </a:effectLst>
        </p:grpSpPr>
        <p:sp>
          <p:nvSpPr>
            <p:cNvPr id="46" name="Diamond 5"/>
            <p:cNvSpPr/>
            <p:nvPr/>
          </p:nvSpPr>
          <p:spPr>
            <a:xfrm rot="10800000">
              <a:off x="3505476" y="5181600"/>
              <a:ext cx="2197622" cy="1371600"/>
            </a:xfrm>
            <a:prstGeom prst="flowChartDecision">
              <a:avLst/>
            </a:prstGeom>
            <a:grpFill/>
            <a:ln w="53975">
              <a:solidFill>
                <a:srgbClr val="42696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TextBox 53"/>
            <p:cNvSpPr txBox="1"/>
            <p:nvPr/>
          </p:nvSpPr>
          <p:spPr>
            <a:xfrm>
              <a:off x="3831547" y="4749344"/>
              <a:ext cx="1512097" cy="2200989"/>
            </a:xfrm>
            <a:prstGeom prst="flowChartDecision">
              <a:avLst/>
            </a:prstGeom>
            <a:grpFill/>
            <a:ln w="539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6600" b="1" dirty="0">
                  <a:solidFill>
                    <a:schemeClr val="bg1">
                      <a:lumMod val="95000"/>
                    </a:schemeClr>
                  </a:solidFill>
                  <a:latin typeface="Bodoni MT Black" panose="02070A03080606020203" pitchFamily="18" charset="0"/>
                </a:rPr>
                <a:t>5</a:t>
              </a:r>
            </a:p>
          </p:txBody>
        </p:sp>
      </p:grpSp>
      <p:grpSp>
        <p:nvGrpSpPr>
          <p:cNvPr id="58" name="A4"/>
          <p:cNvGrpSpPr/>
          <p:nvPr/>
        </p:nvGrpSpPr>
        <p:grpSpPr>
          <a:xfrm>
            <a:off x="1066800" y="4657012"/>
            <a:ext cx="2197622" cy="2200989"/>
            <a:chOff x="457200" y="5247501"/>
            <a:chExt cx="2197622" cy="2200989"/>
          </a:xfrm>
          <a:effectLst>
            <a:outerShdw blurRad="50800" dist="38100" dir="2700000" algn="tl" rotWithShape="0">
              <a:prstClr val="black">
                <a:alpha val="40000"/>
              </a:prstClr>
            </a:outerShdw>
          </a:effectLst>
        </p:grpSpPr>
        <p:sp>
          <p:nvSpPr>
            <p:cNvPr id="39" name="Diamond 4"/>
            <p:cNvSpPr/>
            <p:nvPr/>
          </p:nvSpPr>
          <p:spPr>
            <a:xfrm rot="10800000">
              <a:off x="457200" y="5662195"/>
              <a:ext cx="2197622" cy="1371600"/>
            </a:xfrm>
            <a:prstGeom prst="flowChartDecision">
              <a:avLst/>
            </a:prstGeom>
            <a:noFill/>
            <a:ln w="53975">
              <a:solidFill>
                <a:srgbClr val="42696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TextBox 52"/>
            <p:cNvSpPr txBox="1"/>
            <p:nvPr/>
          </p:nvSpPr>
          <p:spPr>
            <a:xfrm>
              <a:off x="800100" y="5247501"/>
              <a:ext cx="1511823" cy="2200989"/>
            </a:xfrm>
            <a:prstGeom prst="flowChartDecision">
              <a:avLst/>
            </a:prstGeom>
            <a:noFill/>
          </p:spPr>
          <p:txBody>
            <a:bodyPr wrap="square" rtlCol="0">
              <a:spAutoFit/>
            </a:bodyPr>
            <a:lstStyle/>
            <a:p>
              <a:r>
                <a:rPr lang="en-US" sz="6600" b="1" dirty="0">
                  <a:solidFill>
                    <a:schemeClr val="bg1">
                      <a:lumMod val="95000"/>
                    </a:schemeClr>
                  </a:solidFill>
                  <a:latin typeface="Bodoni MT Black" panose="02070A03080606020203" pitchFamily="18" charset="0"/>
                </a:rPr>
                <a:t>4</a:t>
              </a:r>
            </a:p>
          </p:txBody>
        </p:sp>
      </p:grpSp>
      <p:grpSp>
        <p:nvGrpSpPr>
          <p:cNvPr id="57" name="A3"/>
          <p:cNvGrpSpPr/>
          <p:nvPr/>
        </p:nvGrpSpPr>
        <p:grpSpPr>
          <a:xfrm>
            <a:off x="8622778" y="-43686"/>
            <a:ext cx="2197622" cy="2200989"/>
            <a:chOff x="6527965" y="-109209"/>
            <a:chExt cx="2197622" cy="2200989"/>
          </a:xfrm>
          <a:effectLst>
            <a:outerShdw blurRad="50800" dist="38100" dir="2700000" algn="tl" rotWithShape="0">
              <a:prstClr val="black">
                <a:alpha val="40000"/>
              </a:prstClr>
            </a:outerShdw>
          </a:effectLst>
        </p:grpSpPr>
        <p:sp>
          <p:nvSpPr>
            <p:cNvPr id="48" name="Diamond 3"/>
            <p:cNvSpPr/>
            <p:nvPr/>
          </p:nvSpPr>
          <p:spPr>
            <a:xfrm>
              <a:off x="6527965" y="305485"/>
              <a:ext cx="2197622" cy="1371600"/>
            </a:xfrm>
            <a:prstGeom prst="flowChartDecision">
              <a:avLst/>
            </a:prstGeom>
            <a:noFill/>
            <a:ln w="53975" cap="flat" cmpd="sng" algn="ctr">
              <a:solidFill>
                <a:srgbClr val="33B2C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2" name="TextBox 51"/>
            <p:cNvSpPr txBox="1"/>
            <p:nvPr/>
          </p:nvSpPr>
          <p:spPr>
            <a:xfrm>
              <a:off x="6865052" y="-109209"/>
              <a:ext cx="1523448" cy="2200989"/>
            </a:xfrm>
            <a:prstGeom prst="flowChartDecision">
              <a:avLst/>
            </a:prstGeom>
            <a:noFill/>
            <a:ln w="53975"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spAutoFit/>
            </a:bodyPr>
            <a:lstStyle/>
            <a:p>
              <a:r>
                <a:rPr lang="en-US" sz="6600" b="1" dirty="0">
                  <a:solidFill>
                    <a:schemeClr val="bg1">
                      <a:lumMod val="95000"/>
                    </a:schemeClr>
                  </a:solidFill>
                  <a:latin typeface="Bodoni MT Black" panose="02070A03080606020203" pitchFamily="18" charset="0"/>
                </a:rPr>
                <a:t>3</a:t>
              </a:r>
            </a:p>
          </p:txBody>
        </p:sp>
      </p:grpSp>
      <p:grpSp>
        <p:nvGrpSpPr>
          <p:cNvPr id="56" name="A2"/>
          <p:cNvGrpSpPr/>
          <p:nvPr/>
        </p:nvGrpSpPr>
        <p:grpSpPr>
          <a:xfrm>
            <a:off x="5019694" y="-10299"/>
            <a:ext cx="2197622" cy="2200989"/>
            <a:chOff x="3495694" y="-86498"/>
            <a:chExt cx="2197622" cy="2200989"/>
          </a:xfrm>
          <a:effectLst>
            <a:outerShdw blurRad="50800" dist="38100" dir="2700000" algn="tl" rotWithShape="0">
              <a:prstClr val="black">
                <a:alpha val="40000"/>
              </a:prstClr>
            </a:outerShdw>
          </a:effectLst>
        </p:grpSpPr>
        <p:sp>
          <p:nvSpPr>
            <p:cNvPr id="49" name="Diamond 2"/>
            <p:cNvSpPr/>
            <p:nvPr/>
          </p:nvSpPr>
          <p:spPr>
            <a:xfrm>
              <a:off x="3495694" y="328196"/>
              <a:ext cx="2197622" cy="1371600"/>
            </a:xfrm>
            <a:prstGeom prst="flowChartDecision">
              <a:avLst/>
            </a:prstGeom>
            <a:noFill/>
            <a:ln w="53975" cap="flat" cmpd="sng" algn="ctr">
              <a:solidFill>
                <a:srgbClr val="33B2C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1" name="TextBox 50"/>
            <p:cNvSpPr txBox="1"/>
            <p:nvPr/>
          </p:nvSpPr>
          <p:spPr>
            <a:xfrm>
              <a:off x="3832643" y="-86498"/>
              <a:ext cx="1523724" cy="2200989"/>
            </a:xfrm>
            <a:prstGeom prst="flowChartDecision">
              <a:avLst/>
            </a:prstGeom>
            <a:noFill/>
            <a:ln w="508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6600" b="1" dirty="0">
                  <a:solidFill>
                    <a:schemeClr val="bg1">
                      <a:lumMod val="95000"/>
                    </a:schemeClr>
                  </a:solidFill>
                  <a:latin typeface="Bodoni MT Black" panose="02070A03080606020203" pitchFamily="18" charset="0"/>
                </a:rPr>
                <a:t>2</a:t>
              </a:r>
            </a:p>
          </p:txBody>
        </p:sp>
      </p:grpSp>
      <p:grpSp>
        <p:nvGrpSpPr>
          <p:cNvPr id="50" name="A1"/>
          <p:cNvGrpSpPr/>
          <p:nvPr/>
        </p:nvGrpSpPr>
        <p:grpSpPr>
          <a:xfrm>
            <a:off x="1219200" y="-43687"/>
            <a:ext cx="2194560" cy="2200989"/>
            <a:chOff x="457200" y="36828"/>
            <a:chExt cx="2197622" cy="2200989"/>
          </a:xfrm>
          <a:effectLst>
            <a:outerShdw blurRad="50800" dist="38100" dir="2700000" algn="tl" rotWithShape="0">
              <a:prstClr val="black">
                <a:alpha val="40000"/>
              </a:prstClr>
            </a:outerShdw>
          </a:effectLst>
        </p:grpSpPr>
        <p:sp>
          <p:nvSpPr>
            <p:cNvPr id="47" name="Diamond 1"/>
            <p:cNvSpPr/>
            <p:nvPr/>
          </p:nvSpPr>
          <p:spPr>
            <a:xfrm>
              <a:off x="457200" y="495209"/>
              <a:ext cx="2197622" cy="1371600"/>
            </a:xfrm>
            <a:prstGeom prst="flowChartDecision">
              <a:avLst/>
            </a:prstGeom>
            <a:noFill/>
            <a:ln w="53975" cap="flat" cmpd="sng" algn="ctr">
              <a:solidFill>
                <a:srgbClr val="33B2C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7" name="TextBox 36"/>
            <p:cNvSpPr txBox="1"/>
            <p:nvPr/>
          </p:nvSpPr>
          <p:spPr>
            <a:xfrm>
              <a:off x="915038" y="36828"/>
              <a:ext cx="1000158" cy="2200989"/>
            </a:xfrm>
            <a:prstGeom prst="flowChartDecision">
              <a:avLst/>
            </a:prstGeom>
            <a:noFill/>
            <a:ln w="539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6600" b="1" dirty="0">
                  <a:solidFill>
                    <a:schemeClr val="bg1">
                      <a:lumMod val="95000"/>
                    </a:schemeClr>
                  </a:solidFill>
                  <a:latin typeface="Bodoni MT Black" panose="02070A03080606020203" pitchFamily="18" charset="0"/>
                </a:rPr>
                <a:t>1</a:t>
              </a:r>
            </a:p>
          </p:txBody>
        </p:sp>
      </p:grpSp>
      <p:sp>
        <p:nvSpPr>
          <p:cNvPr id="75" name="LTR">
            <a:hlinkClick r:id="rId4" action="ppaction://hlinksldjump"/>
          </p:cNvPr>
          <p:cNvSpPr txBox="1"/>
          <p:nvPr/>
        </p:nvSpPr>
        <p:spPr>
          <a:xfrm>
            <a:off x="2850614" y="2668250"/>
            <a:ext cx="2635786" cy="1446550"/>
          </a:xfrm>
          <a:prstGeom prst="rect">
            <a:avLst/>
          </a:prstGeom>
          <a:noFill/>
        </p:spPr>
        <p:txBody>
          <a:bodyPr wrap="square" rtlCol="0">
            <a:spAutoFit/>
          </a:bodyPr>
          <a:lstStyle/>
          <a:p>
            <a:pPr algn="ctr"/>
            <a:r>
              <a:rPr lang="en-US" sz="4400" b="1" dirty="0">
                <a:solidFill>
                  <a:schemeClr val="bg1">
                    <a:lumMod val="95000"/>
                  </a:schemeClr>
                </a:solidFill>
                <a:latin typeface="Candara" panose="020E0502030303020204" pitchFamily="34" charset="0"/>
              </a:rPr>
              <a:t>Lean to </a:t>
            </a:r>
          </a:p>
          <a:p>
            <a:pPr algn="ctr"/>
            <a:r>
              <a:rPr lang="en-US" sz="4400" b="1" dirty="0">
                <a:solidFill>
                  <a:schemeClr val="bg1">
                    <a:lumMod val="95000"/>
                  </a:schemeClr>
                </a:solidFill>
                <a:latin typeface="Candara" panose="020E0502030303020204" pitchFamily="34" charset="0"/>
              </a:rPr>
              <a:t>the right</a:t>
            </a:r>
          </a:p>
        </p:txBody>
      </p:sp>
      <p:sp>
        <p:nvSpPr>
          <p:cNvPr id="34" name="MTH">
            <a:hlinkClick r:id="rId4" action="ppaction://hlinksldjump"/>
          </p:cNvPr>
          <p:cNvSpPr txBox="1"/>
          <p:nvPr/>
        </p:nvSpPr>
        <p:spPr>
          <a:xfrm>
            <a:off x="6629400" y="1953602"/>
            <a:ext cx="2635786" cy="2800767"/>
          </a:xfrm>
          <a:prstGeom prst="rect">
            <a:avLst/>
          </a:prstGeom>
          <a:noFill/>
        </p:spPr>
        <p:txBody>
          <a:bodyPr wrap="square" rtlCol="0">
            <a:spAutoFit/>
          </a:bodyPr>
          <a:lstStyle/>
          <a:p>
            <a:pPr algn="ctr"/>
            <a:r>
              <a:rPr lang="en-US" sz="4400" b="1" dirty="0">
                <a:solidFill>
                  <a:schemeClr val="bg1">
                    <a:lumMod val="95000"/>
                  </a:schemeClr>
                </a:solidFill>
                <a:latin typeface="Candara" panose="020E0502030303020204" pitchFamily="34" charset="0"/>
              </a:rPr>
              <a:t>Make your hands a telescope</a:t>
            </a:r>
          </a:p>
        </p:txBody>
      </p:sp>
      <p:sp>
        <p:nvSpPr>
          <p:cNvPr id="35" name="RIP">
            <a:hlinkClick r:id="rId5" action="ppaction://hlinksldjump"/>
          </p:cNvPr>
          <p:cNvSpPr txBox="1"/>
          <p:nvPr/>
        </p:nvSpPr>
        <p:spPr>
          <a:xfrm>
            <a:off x="6629400" y="2479426"/>
            <a:ext cx="2645042" cy="1938992"/>
          </a:xfrm>
          <a:prstGeom prst="rect">
            <a:avLst/>
          </a:prstGeom>
          <a:noFill/>
        </p:spPr>
        <p:txBody>
          <a:bodyPr wrap="square" rtlCol="0">
            <a:spAutoFit/>
          </a:bodyPr>
          <a:lstStyle/>
          <a:p>
            <a:pPr algn="ctr"/>
            <a:r>
              <a:rPr lang="en-US" sz="6000" b="1" dirty="0">
                <a:solidFill>
                  <a:schemeClr val="bg1">
                    <a:lumMod val="95000"/>
                  </a:schemeClr>
                </a:solidFill>
                <a:latin typeface="Candara" panose="020E0502030303020204" pitchFamily="34" charset="0"/>
              </a:rPr>
              <a:t>Run in place</a:t>
            </a:r>
          </a:p>
        </p:txBody>
      </p:sp>
      <p:sp>
        <p:nvSpPr>
          <p:cNvPr id="73" name="JOF">
            <a:hlinkClick r:id="rId5" action="ppaction://hlinksldjump"/>
          </p:cNvPr>
          <p:cNvSpPr txBox="1"/>
          <p:nvPr/>
        </p:nvSpPr>
        <p:spPr>
          <a:xfrm>
            <a:off x="2895600" y="2020922"/>
            <a:ext cx="2645042" cy="2816156"/>
          </a:xfrm>
          <a:prstGeom prst="rect">
            <a:avLst/>
          </a:prstGeom>
          <a:noFill/>
        </p:spPr>
        <p:txBody>
          <a:bodyPr wrap="square" rtlCol="0">
            <a:spAutoFit/>
          </a:bodyPr>
          <a:lstStyle/>
          <a:p>
            <a:pPr algn="ctr"/>
            <a:r>
              <a:rPr lang="en-US" sz="5900" b="1" dirty="0">
                <a:solidFill>
                  <a:schemeClr val="bg1">
                    <a:lumMod val="95000"/>
                  </a:schemeClr>
                </a:solidFill>
                <a:latin typeface="Candara" panose="020E0502030303020204" pitchFamily="34" charset="0"/>
              </a:rPr>
              <a:t>Jump on one foot</a:t>
            </a:r>
          </a:p>
        </p:txBody>
      </p:sp>
      <p:sp>
        <p:nvSpPr>
          <p:cNvPr id="33" name="JJ">
            <a:hlinkClick r:id="rId6" action="ppaction://hlinksldjump"/>
          </p:cNvPr>
          <p:cNvSpPr txBox="1"/>
          <p:nvPr/>
        </p:nvSpPr>
        <p:spPr>
          <a:xfrm>
            <a:off x="6575158" y="2066481"/>
            <a:ext cx="2645042" cy="2585323"/>
          </a:xfrm>
          <a:prstGeom prst="rect">
            <a:avLst/>
          </a:prstGeom>
          <a:noFill/>
        </p:spPr>
        <p:txBody>
          <a:bodyPr wrap="square" rtlCol="0">
            <a:spAutoFit/>
          </a:bodyPr>
          <a:lstStyle/>
          <a:p>
            <a:pPr algn="ctr"/>
            <a:r>
              <a:rPr lang="en-US" sz="5400" b="1" dirty="0">
                <a:solidFill>
                  <a:schemeClr val="bg1">
                    <a:lumMod val="95000"/>
                  </a:schemeClr>
                </a:solidFill>
                <a:latin typeface="Candara" panose="020E0502030303020204" pitchFamily="34" charset="0"/>
              </a:rPr>
              <a:t>Do jumping jacks</a:t>
            </a:r>
          </a:p>
        </p:txBody>
      </p:sp>
      <p:sp>
        <p:nvSpPr>
          <p:cNvPr id="24" name="STT">
            <a:hlinkClick r:id="rId6" action="ppaction://hlinksldjump"/>
          </p:cNvPr>
          <p:cNvSpPr txBox="1"/>
          <p:nvPr/>
        </p:nvSpPr>
        <p:spPr>
          <a:xfrm>
            <a:off x="2841358" y="2043083"/>
            <a:ext cx="2645042" cy="2631490"/>
          </a:xfrm>
          <a:prstGeom prst="rect">
            <a:avLst/>
          </a:prstGeom>
          <a:noFill/>
        </p:spPr>
        <p:txBody>
          <a:bodyPr wrap="square" rtlCol="0">
            <a:spAutoFit/>
          </a:bodyPr>
          <a:lstStyle/>
          <a:p>
            <a:pPr algn="ctr"/>
            <a:r>
              <a:rPr lang="en-US" sz="5500" b="1" dirty="0">
                <a:solidFill>
                  <a:schemeClr val="bg1">
                    <a:lumMod val="95000"/>
                  </a:schemeClr>
                </a:solidFill>
                <a:latin typeface="Candara" panose="020E0502030303020204" pitchFamily="34" charset="0"/>
              </a:rPr>
              <a:t>Stand on your tiptoes</a:t>
            </a:r>
          </a:p>
        </p:txBody>
      </p:sp>
      <p:sp>
        <p:nvSpPr>
          <p:cNvPr id="30" name="JIP">
            <a:hlinkClick r:id="rId7" action="ppaction://hlinksldjump"/>
          </p:cNvPr>
          <p:cNvSpPr txBox="1"/>
          <p:nvPr/>
        </p:nvSpPr>
        <p:spPr>
          <a:xfrm>
            <a:off x="6629400" y="2551838"/>
            <a:ext cx="2612756" cy="1508105"/>
          </a:xfrm>
          <a:prstGeom prst="rect">
            <a:avLst/>
          </a:prstGeom>
          <a:noFill/>
        </p:spPr>
        <p:txBody>
          <a:bodyPr wrap="square" rtlCol="0">
            <a:spAutoFit/>
          </a:bodyPr>
          <a:lstStyle/>
          <a:p>
            <a:pPr algn="ctr"/>
            <a:r>
              <a:rPr lang="en-US" sz="4600" b="1" dirty="0">
                <a:solidFill>
                  <a:schemeClr val="bg1">
                    <a:lumMod val="95000"/>
                  </a:schemeClr>
                </a:solidFill>
                <a:latin typeface="Candara" panose="020E0502030303020204" pitchFamily="34" charset="0"/>
              </a:rPr>
              <a:t>Jump in place</a:t>
            </a:r>
          </a:p>
        </p:txBody>
      </p:sp>
      <p:sp>
        <p:nvSpPr>
          <p:cNvPr id="27" name="THTE">
            <a:hlinkClick r:id="rId7" action="ppaction://hlinksldjump"/>
          </p:cNvPr>
          <p:cNvSpPr txBox="1"/>
          <p:nvPr/>
        </p:nvSpPr>
        <p:spPr>
          <a:xfrm>
            <a:off x="2971800" y="1903031"/>
            <a:ext cx="2612756" cy="2923877"/>
          </a:xfrm>
          <a:prstGeom prst="rect">
            <a:avLst/>
          </a:prstGeom>
          <a:noFill/>
        </p:spPr>
        <p:txBody>
          <a:bodyPr wrap="square" rtlCol="0">
            <a:spAutoFit/>
          </a:bodyPr>
          <a:lstStyle/>
          <a:p>
            <a:pPr algn="ctr"/>
            <a:r>
              <a:rPr lang="en-US" sz="4600" b="1" dirty="0">
                <a:solidFill>
                  <a:schemeClr val="bg1">
                    <a:lumMod val="95000"/>
                  </a:schemeClr>
                </a:solidFill>
                <a:latin typeface="Candara" panose="020E0502030303020204" pitchFamily="34" charset="0"/>
              </a:rPr>
              <a:t>Touch your hand to your ear</a:t>
            </a:r>
          </a:p>
        </p:txBody>
      </p:sp>
      <p:sp>
        <p:nvSpPr>
          <p:cNvPr id="31" name="CYH">
            <a:hlinkClick r:id="rId8" action="ppaction://hlinksldjump"/>
          </p:cNvPr>
          <p:cNvSpPr txBox="1"/>
          <p:nvPr/>
        </p:nvSpPr>
        <p:spPr>
          <a:xfrm>
            <a:off x="6607444" y="2020922"/>
            <a:ext cx="2612756" cy="2816156"/>
          </a:xfrm>
          <a:prstGeom prst="rect">
            <a:avLst/>
          </a:prstGeom>
          <a:noFill/>
        </p:spPr>
        <p:txBody>
          <a:bodyPr wrap="square" rtlCol="0">
            <a:spAutoFit/>
          </a:bodyPr>
          <a:lstStyle/>
          <a:p>
            <a:pPr algn="ctr"/>
            <a:r>
              <a:rPr lang="en-US" sz="5900" b="1" dirty="0">
                <a:solidFill>
                  <a:schemeClr val="bg1">
                    <a:lumMod val="95000"/>
                  </a:schemeClr>
                </a:solidFill>
                <a:latin typeface="Candara" panose="020E0502030303020204" pitchFamily="34" charset="0"/>
              </a:rPr>
              <a:t>Clap your hands</a:t>
            </a:r>
          </a:p>
        </p:txBody>
      </p:sp>
      <p:sp>
        <p:nvSpPr>
          <p:cNvPr id="26" name="SYA">
            <a:hlinkClick r:id="rId8" action="ppaction://hlinksldjump"/>
          </p:cNvPr>
          <p:cNvSpPr txBox="1"/>
          <p:nvPr/>
        </p:nvSpPr>
        <p:spPr>
          <a:xfrm>
            <a:off x="2895600" y="2020922"/>
            <a:ext cx="2612756" cy="2816156"/>
          </a:xfrm>
          <a:prstGeom prst="rect">
            <a:avLst/>
          </a:prstGeom>
          <a:noFill/>
        </p:spPr>
        <p:txBody>
          <a:bodyPr wrap="square" rtlCol="0">
            <a:spAutoFit/>
          </a:bodyPr>
          <a:lstStyle/>
          <a:p>
            <a:pPr algn="ctr"/>
            <a:r>
              <a:rPr lang="en-US" sz="5900" b="1" dirty="0">
                <a:solidFill>
                  <a:schemeClr val="bg1">
                    <a:lumMod val="95000"/>
                  </a:schemeClr>
                </a:solidFill>
                <a:latin typeface="Candara" panose="020E0502030303020204" pitchFamily="34" charset="0"/>
              </a:rPr>
              <a:t>Spin your arms</a:t>
            </a:r>
          </a:p>
        </p:txBody>
      </p:sp>
      <p:sp>
        <p:nvSpPr>
          <p:cNvPr id="32" name="MIP">
            <a:hlinkClick r:id="rId9" action="ppaction://hlinksldjump"/>
          </p:cNvPr>
          <p:cNvSpPr txBox="1"/>
          <p:nvPr/>
        </p:nvSpPr>
        <p:spPr>
          <a:xfrm>
            <a:off x="6645544" y="1959303"/>
            <a:ext cx="2574656" cy="2862322"/>
          </a:xfrm>
          <a:prstGeom prst="rect">
            <a:avLst/>
          </a:prstGeom>
          <a:noFill/>
        </p:spPr>
        <p:txBody>
          <a:bodyPr wrap="square" rtlCol="0">
            <a:spAutoFit/>
          </a:bodyPr>
          <a:lstStyle/>
          <a:p>
            <a:pPr algn="ctr"/>
            <a:r>
              <a:rPr lang="en-US" sz="6000" b="1" dirty="0">
                <a:solidFill>
                  <a:schemeClr val="bg1">
                    <a:lumMod val="95000"/>
                  </a:schemeClr>
                </a:solidFill>
                <a:latin typeface="Candara" panose="020E0502030303020204" pitchFamily="34" charset="0"/>
              </a:rPr>
              <a:t>March in place</a:t>
            </a:r>
          </a:p>
        </p:txBody>
      </p:sp>
      <p:sp>
        <p:nvSpPr>
          <p:cNvPr id="25" name="TA">
            <a:hlinkClick r:id="rId9" action="ppaction://hlinksldjump"/>
          </p:cNvPr>
          <p:cNvSpPr txBox="1"/>
          <p:nvPr/>
        </p:nvSpPr>
        <p:spPr>
          <a:xfrm>
            <a:off x="3048000" y="2423657"/>
            <a:ext cx="2574656" cy="1938992"/>
          </a:xfrm>
          <a:prstGeom prst="rect">
            <a:avLst/>
          </a:prstGeom>
          <a:noFill/>
        </p:spPr>
        <p:txBody>
          <a:bodyPr wrap="square" rtlCol="0">
            <a:spAutoFit/>
          </a:bodyPr>
          <a:lstStyle/>
          <a:p>
            <a:pPr algn="ctr"/>
            <a:r>
              <a:rPr lang="en-US" sz="6000" b="1" dirty="0">
                <a:solidFill>
                  <a:schemeClr val="bg1">
                    <a:lumMod val="95000"/>
                  </a:schemeClr>
                </a:solidFill>
                <a:latin typeface="Candara" panose="020E0502030303020204" pitchFamily="34" charset="0"/>
              </a:rPr>
              <a:t>Turn around</a:t>
            </a:r>
          </a:p>
        </p:txBody>
      </p:sp>
    </p:spTree>
    <p:extLst>
      <p:ext uri="{BB962C8B-B14F-4D97-AF65-F5344CB8AC3E}">
        <p14:creationId xmlns:p14="http://schemas.microsoft.com/office/powerpoint/2010/main" val="3962094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0"/>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childTnLst>
              </p:cTn>
              <p:nextCondLst>
                <p:cond evt="onClick" delay="0">
                  <p:tgtEl>
                    <p:spTgt spid="50"/>
                  </p:tgtEl>
                </p:cond>
              </p:nextCondLst>
            </p:seq>
            <p:seq concurrent="1" nextAc="seek">
              <p:cTn id="15" restart="whenNotActive" fill="hold" evtFilter="cancelBubble" nodeType="interactiveSeq">
                <p:stCondLst>
                  <p:cond evt="onClick" delay="0">
                    <p:tgtEl>
                      <p:spTgt spid="25"/>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5"/>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32"/>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4" restart="whenNotActive" fill="hold" evtFilter="cancelBubble" nodeType="interactiveSeq">
                <p:stCondLst>
                  <p:cond evt="onClick" delay="0">
                    <p:tgtEl>
                      <p:spTgt spid="32"/>
                    </p:tgtEl>
                  </p:cond>
                </p:stCondLst>
                <p:endSync evt="end" delay="0">
                  <p:rtn val="all"/>
                </p:endSync>
                <p:childTnLst>
                  <p:par>
                    <p:cTn id="25" fill="hold">
                      <p:stCondLst>
                        <p:cond delay="0"/>
                      </p:stCondLst>
                      <p:childTnLst>
                        <p:par>
                          <p:cTn id="26" fill="hold">
                            <p:stCondLst>
                              <p:cond delay="0"/>
                            </p:stCondLst>
                            <p:childTnLst>
                              <p:par>
                                <p:cTn id="27" presetID="1" presetClass="exit" presetSubtype="0" fill="hold" grpId="2" nodeType="click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3" restart="whenNotActive" fill="hold" evtFilter="cancelBubble" nodeType="interactiveSeq">
                <p:stCondLst>
                  <p:cond evt="onClick" delay="0">
                    <p:tgtEl>
                      <p:spTgt spid="56"/>
                    </p:tgtEl>
                  </p:cond>
                </p:stCondLst>
                <p:endSync evt="end" delay="0">
                  <p:rtn val="all"/>
                </p:endSync>
                <p:childTnLst>
                  <p:par>
                    <p:cTn id="34" fill="hold">
                      <p:stCondLst>
                        <p:cond delay="0"/>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childTnLst>
                    </p:cTn>
                  </p:par>
                </p:childTnLst>
              </p:cTn>
              <p:nextCondLst>
                <p:cond evt="onClick" delay="0">
                  <p:tgtEl>
                    <p:spTgt spid="56"/>
                  </p:tgtEl>
                </p:cond>
              </p:nextCondLst>
            </p:seq>
            <p:seq concurrent="1" nextAc="seek">
              <p:cTn id="46" restart="whenNotActive" fill="hold" evtFilter="cancelBubble" nodeType="interactiveSeq">
                <p:stCondLst>
                  <p:cond evt="onClick" delay="0">
                    <p:tgtEl>
                      <p:spTgt spid="26"/>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1"/>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5" restart="whenNotActive" fill="hold" evtFilter="cancelBubble" nodeType="interactiveSeq">
                <p:stCondLst>
                  <p:cond evt="onClick" delay="0">
                    <p:tgtEl>
                      <p:spTgt spid="31"/>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grpId="2" nodeType="clickEffect">
                                  <p:stCondLst>
                                    <p:cond delay="0"/>
                                  </p:stCondLst>
                                  <p:childTnLst>
                                    <p:set>
                                      <p:cBhvr>
                                        <p:cTn id="59" dur="1" fill="hold">
                                          <p:stCondLst>
                                            <p:cond delay="0"/>
                                          </p:stCondLst>
                                        </p:cTn>
                                        <p:tgtEl>
                                          <p:spTgt spid="26"/>
                                        </p:tgtEl>
                                        <p:attrNameLst>
                                          <p:attrName>style.visibility</p:attrName>
                                        </p:attrNameLst>
                                      </p:cBhvr>
                                      <p:to>
                                        <p:strVal val="hidden"/>
                                      </p:to>
                                    </p:set>
                                  </p:childTnLst>
                                </p:cTn>
                              </p:par>
                              <p:par>
                                <p:cTn id="60" presetID="1" presetClass="exit" presetSubtype="0" fill="hold" grpId="2" nodeType="withEffect">
                                  <p:stCondLst>
                                    <p:cond delay="0"/>
                                  </p:stCondLst>
                                  <p:childTnLst>
                                    <p:set>
                                      <p:cBhvr>
                                        <p:cTn id="61" dur="1" fill="hold">
                                          <p:stCondLst>
                                            <p:cond delay="0"/>
                                          </p:stCondLst>
                                        </p:cTn>
                                        <p:tgtEl>
                                          <p:spTgt spid="31"/>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4" restart="whenNotActive" fill="hold" evtFilter="cancelBubble" nodeType="interactiveSeq">
                <p:stCondLst>
                  <p:cond evt="onClick" delay="0">
                    <p:tgtEl>
                      <p:spTgt spid="57"/>
                    </p:tgtEl>
                  </p:cond>
                </p:stCondLst>
                <p:endSync evt="end" delay="0">
                  <p:rtn val="all"/>
                </p:endSync>
                <p:childTnLst>
                  <p:par>
                    <p:cTn id="65" fill="hold">
                      <p:stCondLst>
                        <p:cond delay="0"/>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childTnLst>
                    </p:cTn>
                  </p:par>
                </p:childTnLst>
              </p:cTn>
              <p:nextCondLst>
                <p:cond evt="onClick" delay="0">
                  <p:tgtEl>
                    <p:spTgt spid="57"/>
                  </p:tgtEl>
                </p:cond>
              </p:nextCondLst>
            </p:seq>
            <p:seq concurrent="1" nextAc="seek">
              <p:cTn id="77" restart="whenNotActive" fill="hold" evtFilter="cancelBubble" nodeType="interactiveSeq">
                <p:stCondLst>
                  <p:cond evt="onClick" delay="0">
                    <p:tgtEl>
                      <p:spTgt spid="27"/>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30"/>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6" restart="whenNotActive" fill="hold" evtFilter="cancelBubble" nodeType="interactiveSeq">
                <p:stCondLst>
                  <p:cond evt="onClick" delay="0">
                    <p:tgtEl>
                      <p:spTgt spid="30"/>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30"/>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27"/>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95" restart="whenNotActive" fill="hold" evtFilter="cancelBubble" nodeType="interactiveSeq">
                <p:stCondLst>
                  <p:cond evt="onClick" delay="0">
                    <p:tgtEl>
                      <p:spTgt spid="58"/>
                    </p:tgtEl>
                  </p:cond>
                </p:stCondLst>
                <p:endSync evt="end" delay="0">
                  <p:rtn val="all"/>
                </p:endSync>
                <p:childTnLst>
                  <p:par>
                    <p:cTn id="96" fill="hold">
                      <p:stCondLst>
                        <p:cond delay="0"/>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ppt_w</p:attrName>
                                        </p:attrNameLst>
                                      </p:cBhvr>
                                      <p:tavLst>
                                        <p:tav tm="0">
                                          <p:val>
                                            <p:fltVal val="0"/>
                                          </p:val>
                                        </p:tav>
                                        <p:tav tm="100000">
                                          <p:val>
                                            <p:strVal val="#ppt_w"/>
                                          </p:val>
                                        </p:tav>
                                      </p:tavLst>
                                    </p:anim>
                                    <p:anim calcmode="lin" valueType="num">
                                      <p:cBhvr>
                                        <p:cTn id="101" dur="500" fill="hold"/>
                                        <p:tgtEl>
                                          <p:spTgt spid="33"/>
                                        </p:tgtEl>
                                        <p:attrNameLst>
                                          <p:attrName>ppt_h</p:attrName>
                                        </p:attrNameLst>
                                      </p:cBhvr>
                                      <p:tavLst>
                                        <p:tav tm="0">
                                          <p:val>
                                            <p:fltVal val="0"/>
                                          </p:val>
                                        </p:tav>
                                        <p:tav tm="100000">
                                          <p:val>
                                            <p:strVal val="#ppt_h"/>
                                          </p:val>
                                        </p:tav>
                                      </p:tavLst>
                                    </p:anim>
                                    <p:animEffect transition="in" filter="fade">
                                      <p:cBhvr>
                                        <p:cTn id="102" dur="500"/>
                                        <p:tgtEl>
                                          <p:spTgt spid="33"/>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childTnLst>
                                </p:cTn>
                              </p:par>
                            </p:childTnLst>
                          </p:cTn>
                        </p:par>
                      </p:childTnLst>
                    </p:cTn>
                  </p:par>
                </p:childTnLst>
              </p:cTn>
              <p:nextCondLst>
                <p:cond evt="onClick" delay="0">
                  <p:tgtEl>
                    <p:spTgt spid="58"/>
                  </p:tgtEl>
                </p:cond>
              </p:nextCondLst>
            </p:seq>
            <p:seq concurrent="1" nextAc="seek">
              <p:cTn id="108" restart="whenNotActive" fill="hold" evtFilter="cancelBubble" nodeType="interactiveSeq">
                <p:stCondLst>
                  <p:cond evt="onClick" delay="0">
                    <p:tgtEl>
                      <p:spTgt spid="24"/>
                    </p:tgtEl>
                  </p:cond>
                </p:stCondLst>
                <p:endSync evt="end" delay="0">
                  <p:rtn val="all"/>
                </p:endSync>
                <p:childTnLst>
                  <p:par>
                    <p:cTn id="109" fill="hold">
                      <p:stCondLst>
                        <p:cond delay="0"/>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33"/>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4"/>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17" restart="whenNotActive" fill="hold" evtFilter="cancelBubble" nodeType="interactiveSeq">
                <p:stCondLst>
                  <p:cond evt="onClick" delay="0">
                    <p:tgtEl>
                      <p:spTgt spid="33"/>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grpId="2" nodeType="clickEffect">
                                  <p:stCondLst>
                                    <p:cond delay="0"/>
                                  </p:stCondLst>
                                  <p:childTnLst>
                                    <p:set>
                                      <p:cBhvr>
                                        <p:cTn id="121" dur="1" fill="hold">
                                          <p:stCondLst>
                                            <p:cond delay="0"/>
                                          </p:stCondLst>
                                        </p:cTn>
                                        <p:tgtEl>
                                          <p:spTgt spid="33"/>
                                        </p:tgtEl>
                                        <p:attrNameLst>
                                          <p:attrName>style.visibility</p:attrName>
                                        </p:attrNameLst>
                                      </p:cBhvr>
                                      <p:to>
                                        <p:strVal val="hidden"/>
                                      </p:to>
                                    </p:set>
                                  </p:childTnLst>
                                </p:cTn>
                              </p:par>
                              <p:par>
                                <p:cTn id="122" presetID="1" presetClass="exit" presetSubtype="0" fill="hold" grpId="2" nodeType="withEffect">
                                  <p:stCondLst>
                                    <p:cond delay="0"/>
                                  </p:stCondLst>
                                  <p:childTnLst>
                                    <p:set>
                                      <p:cBhvr>
                                        <p:cTn id="123" dur="1" fill="hold">
                                          <p:stCondLst>
                                            <p:cond delay="0"/>
                                          </p:stCondLst>
                                        </p:cTn>
                                        <p:tgtEl>
                                          <p:spTgt spid="24"/>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26" restart="whenNotActive" fill="hold" evtFilter="cancelBubble" nodeType="interactiveSeq">
                <p:stCondLst>
                  <p:cond evt="onClick" delay="0">
                    <p:tgtEl>
                      <p:spTgt spid="59"/>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35"/>
                                        </p:tgtEl>
                                        <p:attrNameLst>
                                          <p:attrName>style.visibility</p:attrName>
                                        </p:attrNameLst>
                                      </p:cBhvr>
                                      <p:to>
                                        <p:strVal val="visible"/>
                                      </p:to>
                                    </p:set>
                                    <p:anim calcmode="lin" valueType="num">
                                      <p:cBhvr>
                                        <p:cTn id="131" dur="500" fill="hold"/>
                                        <p:tgtEl>
                                          <p:spTgt spid="35"/>
                                        </p:tgtEl>
                                        <p:attrNameLst>
                                          <p:attrName>ppt_w</p:attrName>
                                        </p:attrNameLst>
                                      </p:cBhvr>
                                      <p:tavLst>
                                        <p:tav tm="0">
                                          <p:val>
                                            <p:fltVal val="0"/>
                                          </p:val>
                                        </p:tav>
                                        <p:tav tm="100000">
                                          <p:val>
                                            <p:strVal val="#ppt_w"/>
                                          </p:val>
                                        </p:tav>
                                      </p:tavLst>
                                    </p:anim>
                                    <p:anim calcmode="lin" valueType="num">
                                      <p:cBhvr>
                                        <p:cTn id="132" dur="500" fill="hold"/>
                                        <p:tgtEl>
                                          <p:spTgt spid="35"/>
                                        </p:tgtEl>
                                        <p:attrNameLst>
                                          <p:attrName>ppt_h</p:attrName>
                                        </p:attrNameLst>
                                      </p:cBhvr>
                                      <p:tavLst>
                                        <p:tav tm="0">
                                          <p:val>
                                            <p:fltVal val="0"/>
                                          </p:val>
                                        </p:tav>
                                        <p:tav tm="100000">
                                          <p:val>
                                            <p:strVal val="#ppt_h"/>
                                          </p:val>
                                        </p:tav>
                                      </p:tavLst>
                                    </p:anim>
                                    <p:animEffect transition="in" filter="fade">
                                      <p:cBhvr>
                                        <p:cTn id="133" dur="500"/>
                                        <p:tgtEl>
                                          <p:spTgt spid="35"/>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p:cTn id="136" dur="500" fill="hold"/>
                                        <p:tgtEl>
                                          <p:spTgt spid="73"/>
                                        </p:tgtEl>
                                        <p:attrNameLst>
                                          <p:attrName>ppt_w</p:attrName>
                                        </p:attrNameLst>
                                      </p:cBhvr>
                                      <p:tavLst>
                                        <p:tav tm="0">
                                          <p:val>
                                            <p:fltVal val="0"/>
                                          </p:val>
                                        </p:tav>
                                        <p:tav tm="100000">
                                          <p:val>
                                            <p:strVal val="#ppt_w"/>
                                          </p:val>
                                        </p:tav>
                                      </p:tavLst>
                                    </p:anim>
                                    <p:anim calcmode="lin" valueType="num">
                                      <p:cBhvr>
                                        <p:cTn id="137" dur="500" fill="hold"/>
                                        <p:tgtEl>
                                          <p:spTgt spid="73"/>
                                        </p:tgtEl>
                                        <p:attrNameLst>
                                          <p:attrName>ppt_h</p:attrName>
                                        </p:attrNameLst>
                                      </p:cBhvr>
                                      <p:tavLst>
                                        <p:tav tm="0">
                                          <p:val>
                                            <p:fltVal val="0"/>
                                          </p:val>
                                        </p:tav>
                                        <p:tav tm="100000">
                                          <p:val>
                                            <p:strVal val="#ppt_h"/>
                                          </p:val>
                                        </p:tav>
                                      </p:tavLst>
                                    </p:anim>
                                    <p:animEffect transition="in" filter="fade">
                                      <p:cBhvr>
                                        <p:cTn id="138" dur="500"/>
                                        <p:tgtEl>
                                          <p:spTgt spid="73"/>
                                        </p:tgtEl>
                                      </p:cBhvr>
                                    </p:animEffect>
                                  </p:childTnLst>
                                </p:cTn>
                              </p:par>
                            </p:childTnLst>
                          </p:cTn>
                        </p:par>
                      </p:childTnLst>
                    </p:cTn>
                  </p:par>
                </p:childTnLst>
              </p:cTn>
              <p:nextCondLst>
                <p:cond evt="onClick" delay="0">
                  <p:tgtEl>
                    <p:spTgt spid="59"/>
                  </p:tgtEl>
                </p:cond>
              </p:nextCondLst>
            </p:seq>
            <p:seq concurrent="1" nextAc="seek">
              <p:cTn id="139" restart="whenNotActive" fill="hold" evtFilter="cancelBubble" nodeType="interactiveSeq">
                <p:stCondLst>
                  <p:cond evt="onClick" delay="0">
                    <p:tgtEl>
                      <p:spTgt spid="73"/>
                    </p:tgtEl>
                  </p:cond>
                </p:stCondLst>
                <p:endSync evt="end" delay="0">
                  <p:rtn val="all"/>
                </p:endSync>
                <p:childTnLst>
                  <p:par>
                    <p:cTn id="140" fill="hold">
                      <p:stCondLst>
                        <p:cond delay="0"/>
                      </p:stCondLst>
                      <p:childTnLst>
                        <p:par>
                          <p:cTn id="141" fill="hold">
                            <p:stCondLst>
                              <p:cond delay="0"/>
                            </p:stCondLst>
                            <p:childTnLst>
                              <p:par>
                                <p:cTn id="142" presetID="1" presetClass="exit" presetSubtype="0" fill="hold" grpId="1" nodeType="clickEffect">
                                  <p:stCondLst>
                                    <p:cond delay="0"/>
                                  </p:stCondLst>
                                  <p:childTnLst>
                                    <p:set>
                                      <p:cBhvr>
                                        <p:cTn id="143" dur="1" fill="hold">
                                          <p:stCondLst>
                                            <p:cond delay="0"/>
                                          </p:stCondLst>
                                        </p:cTn>
                                        <p:tgtEl>
                                          <p:spTgt spid="35"/>
                                        </p:tgtEl>
                                        <p:attrNameLst>
                                          <p:attrName>style.visibility</p:attrName>
                                        </p:attrNameLst>
                                      </p:cBhvr>
                                      <p:to>
                                        <p:strVal val="hidden"/>
                                      </p:to>
                                    </p:set>
                                  </p:childTnLst>
                                </p:cTn>
                              </p:par>
                              <p:par>
                                <p:cTn id="144" presetID="1" presetClass="exit" presetSubtype="0" fill="hold" grpId="1" nodeType="withEffect">
                                  <p:stCondLst>
                                    <p:cond delay="0"/>
                                  </p:stCondLst>
                                  <p:childTnLst>
                                    <p:set>
                                      <p:cBhvr>
                                        <p:cTn id="145" dur="1" fill="hold">
                                          <p:stCondLst>
                                            <p:cond delay="0"/>
                                          </p:stCondLst>
                                        </p:cTn>
                                        <p:tgtEl>
                                          <p:spTgt spid="73"/>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148" restart="whenNotActive" fill="hold" evtFilter="cancelBubble" nodeType="interactiveSeq">
                <p:stCondLst>
                  <p:cond evt="onClick" delay="0">
                    <p:tgtEl>
                      <p:spTgt spid="35"/>
                    </p:tgtEl>
                  </p:cond>
                </p:stCondLst>
                <p:endSync evt="end" delay="0">
                  <p:rtn val="all"/>
                </p:endSync>
                <p:childTnLst>
                  <p:par>
                    <p:cTn id="149" fill="hold">
                      <p:stCondLst>
                        <p:cond delay="0"/>
                      </p:stCondLst>
                      <p:childTnLst>
                        <p:par>
                          <p:cTn id="150" fill="hold">
                            <p:stCondLst>
                              <p:cond delay="0"/>
                            </p:stCondLst>
                            <p:childTnLst>
                              <p:par>
                                <p:cTn id="151" presetID="1" presetClass="exit" presetSubtype="0" fill="hold" grpId="2" nodeType="clickEffect">
                                  <p:stCondLst>
                                    <p:cond delay="0"/>
                                  </p:stCondLst>
                                  <p:childTnLst>
                                    <p:set>
                                      <p:cBhvr>
                                        <p:cTn id="152" dur="1" fill="hold">
                                          <p:stCondLst>
                                            <p:cond delay="0"/>
                                          </p:stCondLst>
                                        </p:cTn>
                                        <p:tgtEl>
                                          <p:spTgt spid="35"/>
                                        </p:tgtEl>
                                        <p:attrNameLst>
                                          <p:attrName>style.visibility</p:attrName>
                                        </p:attrNameLst>
                                      </p:cBhvr>
                                      <p:to>
                                        <p:strVal val="hidden"/>
                                      </p:to>
                                    </p:set>
                                  </p:childTnLst>
                                </p:cTn>
                              </p:par>
                              <p:par>
                                <p:cTn id="153" presetID="1" presetClass="exit" presetSubtype="0" fill="hold" grpId="2" nodeType="withEffect">
                                  <p:stCondLst>
                                    <p:cond delay="0"/>
                                  </p:stCondLst>
                                  <p:childTnLst>
                                    <p:set>
                                      <p:cBhvr>
                                        <p:cTn id="154" dur="1" fill="hold">
                                          <p:stCondLst>
                                            <p:cond delay="0"/>
                                          </p:stCondLst>
                                        </p:cTn>
                                        <p:tgtEl>
                                          <p:spTgt spid="73"/>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57" restart="whenNotActive" fill="hold" evtFilter="cancelBubble" nodeType="interactiveSeq">
                <p:stCondLst>
                  <p:cond evt="onClick" delay="0">
                    <p:tgtEl>
                      <p:spTgt spid="60"/>
                    </p:tgtEl>
                  </p:cond>
                </p:stCondLst>
                <p:endSync evt="end" delay="0">
                  <p:rtn val="all"/>
                </p:endSync>
                <p:childTnLst>
                  <p:par>
                    <p:cTn id="158" fill="hold">
                      <p:stCondLst>
                        <p:cond delay="0"/>
                      </p:stCondLst>
                      <p:childTnLst>
                        <p:par>
                          <p:cTn id="159" fill="hold">
                            <p:stCondLst>
                              <p:cond delay="0"/>
                            </p:stCondLst>
                            <p:childTnLst>
                              <p:par>
                                <p:cTn id="160" presetID="53" presetClass="entr" presetSubtype="16" fill="hold" grpId="0" nodeType="clickEffect">
                                  <p:stCondLst>
                                    <p:cond delay="0"/>
                                  </p:stCondLst>
                                  <p:childTnLst>
                                    <p:set>
                                      <p:cBhvr>
                                        <p:cTn id="161" dur="1" fill="hold">
                                          <p:stCondLst>
                                            <p:cond delay="0"/>
                                          </p:stCondLst>
                                        </p:cTn>
                                        <p:tgtEl>
                                          <p:spTgt spid="34"/>
                                        </p:tgtEl>
                                        <p:attrNameLst>
                                          <p:attrName>style.visibility</p:attrName>
                                        </p:attrNameLst>
                                      </p:cBhvr>
                                      <p:to>
                                        <p:strVal val="visible"/>
                                      </p:to>
                                    </p:set>
                                    <p:anim calcmode="lin" valueType="num">
                                      <p:cBhvr>
                                        <p:cTn id="162" dur="500" fill="hold"/>
                                        <p:tgtEl>
                                          <p:spTgt spid="34"/>
                                        </p:tgtEl>
                                        <p:attrNameLst>
                                          <p:attrName>ppt_w</p:attrName>
                                        </p:attrNameLst>
                                      </p:cBhvr>
                                      <p:tavLst>
                                        <p:tav tm="0">
                                          <p:val>
                                            <p:fltVal val="0"/>
                                          </p:val>
                                        </p:tav>
                                        <p:tav tm="100000">
                                          <p:val>
                                            <p:strVal val="#ppt_w"/>
                                          </p:val>
                                        </p:tav>
                                      </p:tavLst>
                                    </p:anim>
                                    <p:anim calcmode="lin" valueType="num">
                                      <p:cBhvr>
                                        <p:cTn id="163" dur="500" fill="hold"/>
                                        <p:tgtEl>
                                          <p:spTgt spid="34"/>
                                        </p:tgtEl>
                                        <p:attrNameLst>
                                          <p:attrName>ppt_h</p:attrName>
                                        </p:attrNameLst>
                                      </p:cBhvr>
                                      <p:tavLst>
                                        <p:tav tm="0">
                                          <p:val>
                                            <p:fltVal val="0"/>
                                          </p:val>
                                        </p:tav>
                                        <p:tav tm="100000">
                                          <p:val>
                                            <p:strVal val="#ppt_h"/>
                                          </p:val>
                                        </p:tav>
                                      </p:tavLst>
                                    </p:anim>
                                    <p:animEffect transition="in" filter="fade">
                                      <p:cBhvr>
                                        <p:cTn id="164" dur="500"/>
                                        <p:tgtEl>
                                          <p:spTgt spid="34"/>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75"/>
                                        </p:tgtEl>
                                        <p:attrNameLst>
                                          <p:attrName>style.visibility</p:attrName>
                                        </p:attrNameLst>
                                      </p:cBhvr>
                                      <p:to>
                                        <p:strVal val="visible"/>
                                      </p:to>
                                    </p:set>
                                    <p:anim calcmode="lin" valueType="num">
                                      <p:cBhvr>
                                        <p:cTn id="167" dur="500" fill="hold"/>
                                        <p:tgtEl>
                                          <p:spTgt spid="75"/>
                                        </p:tgtEl>
                                        <p:attrNameLst>
                                          <p:attrName>ppt_w</p:attrName>
                                        </p:attrNameLst>
                                      </p:cBhvr>
                                      <p:tavLst>
                                        <p:tav tm="0">
                                          <p:val>
                                            <p:fltVal val="0"/>
                                          </p:val>
                                        </p:tav>
                                        <p:tav tm="100000">
                                          <p:val>
                                            <p:strVal val="#ppt_w"/>
                                          </p:val>
                                        </p:tav>
                                      </p:tavLst>
                                    </p:anim>
                                    <p:anim calcmode="lin" valueType="num">
                                      <p:cBhvr>
                                        <p:cTn id="168" dur="500" fill="hold"/>
                                        <p:tgtEl>
                                          <p:spTgt spid="75"/>
                                        </p:tgtEl>
                                        <p:attrNameLst>
                                          <p:attrName>ppt_h</p:attrName>
                                        </p:attrNameLst>
                                      </p:cBhvr>
                                      <p:tavLst>
                                        <p:tav tm="0">
                                          <p:val>
                                            <p:fltVal val="0"/>
                                          </p:val>
                                        </p:tav>
                                        <p:tav tm="100000">
                                          <p:val>
                                            <p:strVal val="#ppt_h"/>
                                          </p:val>
                                        </p:tav>
                                      </p:tavLst>
                                    </p:anim>
                                    <p:animEffect transition="in" filter="fade">
                                      <p:cBhvr>
                                        <p:cTn id="169" dur="500"/>
                                        <p:tgtEl>
                                          <p:spTgt spid="75"/>
                                        </p:tgtEl>
                                      </p:cBhvr>
                                    </p:animEffect>
                                  </p:childTnLst>
                                </p:cTn>
                              </p:par>
                            </p:childTnLst>
                          </p:cTn>
                        </p:par>
                      </p:childTnLst>
                    </p:cTn>
                  </p:par>
                </p:childTnLst>
              </p:cTn>
              <p:nextCondLst>
                <p:cond evt="onClick" delay="0">
                  <p:tgtEl>
                    <p:spTgt spid="60"/>
                  </p:tgtEl>
                </p:cond>
              </p:nextCondLst>
            </p:seq>
            <p:seq concurrent="1" nextAc="seek">
              <p:cTn id="170" restart="whenNotActive" fill="hold" evtFilter="cancelBubble" nodeType="interactiveSeq">
                <p:stCondLst>
                  <p:cond evt="onClick" delay="0">
                    <p:tgtEl>
                      <p:spTgt spid="34"/>
                    </p:tgtEl>
                  </p:cond>
                </p:stCondLst>
                <p:endSync evt="end" delay="0">
                  <p:rtn val="all"/>
                </p:endSync>
                <p:childTnLst>
                  <p:par>
                    <p:cTn id="171" fill="hold">
                      <p:stCondLst>
                        <p:cond delay="0"/>
                      </p:stCondLst>
                      <p:childTnLst>
                        <p:par>
                          <p:cTn id="172" fill="hold">
                            <p:stCondLst>
                              <p:cond delay="0"/>
                            </p:stCondLst>
                            <p:childTnLst>
                              <p:par>
                                <p:cTn id="173" presetID="1" presetClass="exit" presetSubtype="0" fill="hold" grpId="1" nodeType="clickEffect">
                                  <p:stCondLst>
                                    <p:cond delay="0"/>
                                  </p:stCondLst>
                                  <p:childTnLst>
                                    <p:set>
                                      <p:cBhvr>
                                        <p:cTn id="174" dur="1" fill="hold">
                                          <p:stCondLst>
                                            <p:cond delay="0"/>
                                          </p:stCondLst>
                                        </p:cTn>
                                        <p:tgtEl>
                                          <p:spTgt spid="34"/>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75"/>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79" restart="whenNotActive" fill="hold" evtFilter="cancelBubble" nodeType="interactiveSeq">
                <p:stCondLst>
                  <p:cond evt="onClick" delay="0">
                    <p:tgtEl>
                      <p:spTgt spid="75"/>
                    </p:tgtEl>
                  </p:cond>
                </p:stCondLst>
                <p:endSync evt="end" delay="0">
                  <p:rtn val="all"/>
                </p:endSync>
                <p:childTnLst>
                  <p:par>
                    <p:cTn id="180" fill="hold">
                      <p:stCondLst>
                        <p:cond delay="0"/>
                      </p:stCondLst>
                      <p:childTnLst>
                        <p:par>
                          <p:cTn id="181" fill="hold">
                            <p:stCondLst>
                              <p:cond delay="0"/>
                            </p:stCondLst>
                            <p:childTnLst>
                              <p:par>
                                <p:cTn id="182" presetID="1" presetClass="exit" presetSubtype="0" fill="hold" grpId="2" nodeType="clickEffect">
                                  <p:stCondLst>
                                    <p:cond delay="0"/>
                                  </p:stCondLst>
                                  <p:childTnLst>
                                    <p:set>
                                      <p:cBhvr>
                                        <p:cTn id="183" dur="1" fill="hold">
                                          <p:stCondLst>
                                            <p:cond delay="0"/>
                                          </p:stCondLst>
                                        </p:cTn>
                                        <p:tgtEl>
                                          <p:spTgt spid="34"/>
                                        </p:tgtEl>
                                        <p:attrNameLst>
                                          <p:attrName>style.visibility</p:attrName>
                                        </p:attrNameLst>
                                      </p:cBhvr>
                                      <p:to>
                                        <p:strVal val="hidden"/>
                                      </p:to>
                                    </p:set>
                                  </p:childTnLst>
                                </p:cTn>
                              </p:par>
                              <p:par>
                                <p:cTn id="184" presetID="1" presetClass="exit" presetSubtype="0" fill="hold" grpId="2" nodeType="withEffect">
                                  <p:stCondLst>
                                    <p:cond delay="0"/>
                                  </p:stCondLst>
                                  <p:childTnLst>
                                    <p:set>
                                      <p:cBhvr>
                                        <p:cTn id="185" dur="1" fill="hold">
                                          <p:stCondLst>
                                            <p:cond delay="0"/>
                                          </p:stCondLst>
                                        </p:cTn>
                                        <p:tgtEl>
                                          <p:spTgt spid="75"/>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75"/>
                  </p:tgtEl>
                </p:cond>
              </p:nextCondLst>
            </p:seq>
          </p:childTnLst>
        </p:cTn>
      </p:par>
    </p:tnLst>
    <p:bldLst>
      <p:bldP spid="75" grpId="0"/>
      <p:bldP spid="75" grpId="1"/>
      <p:bldP spid="75" grpId="2"/>
      <p:bldP spid="34" grpId="0"/>
      <p:bldP spid="34" grpId="1"/>
      <p:bldP spid="34" grpId="2"/>
      <p:bldP spid="35" grpId="0"/>
      <p:bldP spid="35" grpId="1"/>
      <p:bldP spid="35" grpId="2"/>
      <p:bldP spid="73" grpId="0"/>
      <p:bldP spid="73" grpId="1"/>
      <p:bldP spid="73" grpId="2"/>
      <p:bldP spid="33" grpId="0"/>
      <p:bldP spid="33" grpId="1"/>
      <p:bldP spid="33" grpId="2"/>
      <p:bldP spid="24" grpId="0"/>
      <p:bldP spid="24" grpId="1"/>
      <p:bldP spid="24" grpId="2"/>
      <p:bldP spid="30" grpId="0"/>
      <p:bldP spid="30" grpId="1"/>
      <p:bldP spid="30" grpId="2"/>
      <p:bldP spid="27" grpId="0"/>
      <p:bldP spid="27" grpId="1"/>
      <p:bldP spid="27" grpId="2"/>
      <p:bldP spid="31" grpId="0"/>
      <p:bldP spid="31" grpId="1"/>
      <p:bldP spid="31" grpId="2"/>
      <p:bldP spid="26" grpId="0"/>
      <p:bldP spid="26" grpId="1"/>
      <p:bldP spid="26" grpId="2"/>
      <p:bldP spid="32" grpId="0"/>
      <p:bldP spid="32" grpId="1"/>
      <p:bldP spid="32" grpId="2"/>
      <p:bldP spid="25" grpId="0"/>
      <p:bldP spid="25" grpId="1"/>
      <p:bldP spid="25"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23366"/>
            <a:ext cx="12191999" cy="6881366"/>
          </a:xfrm>
          <a:prstGeom prst="rect">
            <a:avLst/>
          </a:prstGeom>
          <a: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ss, tree, outdoor, child&#10;&#10;Description automatically generated">
            <a:extLst>
              <a:ext uri="{FF2B5EF4-FFF2-40B4-BE49-F238E27FC236}">
                <a16:creationId xmlns:a16="http://schemas.microsoft.com/office/drawing/2014/main" id="{1522898E-B6BD-4E97-B8A7-973BB2ED27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115"/>
          <a:stretch/>
        </p:blipFill>
        <p:spPr>
          <a:xfrm rot="21052982">
            <a:off x="8886821" y="16584"/>
            <a:ext cx="3099025" cy="5053187"/>
          </a:xfrm>
          <a:prstGeom prst="rect">
            <a:avLst/>
          </a:prstGeom>
          <a:ln w="127000" cap="sq">
            <a:solidFill>
              <a:srgbClr val="A14343"/>
            </a:solidFill>
            <a:miter lim="800000"/>
          </a:ln>
          <a:effectLst>
            <a:outerShdw blurRad="57150" dist="50800" dir="2700000" algn="tl" rotWithShape="0">
              <a:srgbClr val="000000">
                <a:alpha val="40000"/>
              </a:srgbClr>
            </a:outerShdw>
          </a:effectLst>
        </p:spPr>
      </p:pic>
      <p:pic>
        <p:nvPicPr>
          <p:cNvPr id="7" name="Picture 6">
            <a:extLst>
              <a:ext uri="{FF2B5EF4-FFF2-40B4-BE49-F238E27FC236}">
                <a16:creationId xmlns:a16="http://schemas.microsoft.com/office/drawing/2014/main" id="{B8F8CBAE-DBBB-46EE-8AA4-EE7AB88E10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3043"/>
          <a:stretch/>
        </p:blipFill>
        <p:spPr>
          <a:xfrm rot="645609">
            <a:off x="360467" y="2357999"/>
            <a:ext cx="3689901" cy="4349752"/>
          </a:xfrm>
          <a:prstGeom prst="rect">
            <a:avLst/>
          </a:prstGeom>
          <a:ln w="127000" cap="sq">
            <a:solidFill>
              <a:srgbClr val="A14343"/>
            </a:solidFill>
            <a:miter lim="800000"/>
          </a:ln>
          <a:effectLst>
            <a:outerShdw blurRad="57150" dist="50800" dir="2700000" algn="tl" rotWithShape="0">
              <a:srgbClr val="000000">
                <a:alpha val="40000"/>
              </a:srgbClr>
            </a:outerShdw>
          </a:effectLst>
        </p:spPr>
      </p:pic>
      <p:sp>
        <p:nvSpPr>
          <p:cNvPr id="2" name="TextBox 1"/>
          <p:cNvSpPr txBox="1"/>
          <p:nvPr/>
        </p:nvSpPr>
        <p:spPr>
          <a:xfrm>
            <a:off x="304800" y="228600"/>
            <a:ext cx="6739118" cy="1569660"/>
          </a:xfrm>
          <a:prstGeom prst="rect">
            <a:avLst/>
          </a:prstGeom>
          <a:noFill/>
        </p:spPr>
        <p:txBody>
          <a:bodyPr wrap="square" rtlCol="0">
            <a:spAutoFit/>
          </a:bodyPr>
          <a:lstStyle/>
          <a:p>
            <a:r>
              <a:rPr lang="en-US" sz="4800" b="1" dirty="0">
                <a:ln>
                  <a:solidFill>
                    <a:schemeClr val="tx1"/>
                  </a:solidFill>
                </a:ln>
                <a:solidFill>
                  <a:schemeClr val="bg1"/>
                </a:solidFill>
                <a:latin typeface="Candara" panose="020E0502030303020204" pitchFamily="34" charset="0"/>
              </a:rPr>
              <a:t>He that believeth on the Son hath everlasting life:</a:t>
            </a:r>
          </a:p>
        </p:txBody>
      </p:sp>
      <p:sp>
        <p:nvSpPr>
          <p:cNvPr id="8" name="TextBox 7">
            <a:extLst>
              <a:ext uri="{FF2B5EF4-FFF2-40B4-BE49-F238E27FC236}">
                <a16:creationId xmlns:a16="http://schemas.microsoft.com/office/drawing/2014/main" id="{DE3D9D3E-F14E-455E-8D81-A6A3F5B7EE7E}"/>
              </a:ext>
            </a:extLst>
          </p:cNvPr>
          <p:cNvSpPr txBox="1"/>
          <p:nvPr/>
        </p:nvSpPr>
        <p:spPr>
          <a:xfrm>
            <a:off x="1981200" y="1600200"/>
            <a:ext cx="7478439" cy="5262979"/>
          </a:xfrm>
          <a:prstGeom prst="rect">
            <a:avLst/>
          </a:prstGeom>
          <a:noFill/>
        </p:spPr>
        <p:txBody>
          <a:bodyPr wrap="square" rtlCol="0">
            <a:spAutoFit/>
          </a:bodyPr>
          <a:lstStyle/>
          <a:p>
            <a:pPr algn="ctr"/>
            <a:r>
              <a:rPr lang="en-US" sz="4800" b="1" dirty="0">
                <a:ln>
                  <a:solidFill>
                    <a:schemeClr val="tx1"/>
                  </a:solidFill>
                </a:ln>
                <a:solidFill>
                  <a:schemeClr val="bg1"/>
                </a:solidFill>
                <a:latin typeface="Candara" panose="020E0502030303020204" pitchFamily="34" charset="0"/>
              </a:rPr>
              <a:t>and he that believeth </a:t>
            </a:r>
          </a:p>
          <a:p>
            <a:pPr algn="ctr"/>
            <a:r>
              <a:rPr lang="en-US" sz="4800" b="1" dirty="0">
                <a:ln>
                  <a:solidFill>
                    <a:schemeClr val="tx1"/>
                  </a:solidFill>
                </a:ln>
                <a:solidFill>
                  <a:schemeClr val="bg1"/>
                </a:solidFill>
                <a:latin typeface="Candara" panose="020E0502030303020204" pitchFamily="34" charset="0"/>
              </a:rPr>
              <a:t>             not the Son </a:t>
            </a:r>
          </a:p>
          <a:p>
            <a:pPr algn="ctr"/>
            <a:r>
              <a:rPr lang="en-US" sz="4800" b="1" dirty="0">
                <a:ln>
                  <a:solidFill>
                    <a:schemeClr val="tx1"/>
                  </a:solidFill>
                </a:ln>
                <a:solidFill>
                  <a:schemeClr val="bg1"/>
                </a:solidFill>
                <a:latin typeface="Candara" panose="020E0502030303020204" pitchFamily="34" charset="0"/>
              </a:rPr>
              <a:t>              shall not see life; </a:t>
            </a:r>
          </a:p>
          <a:p>
            <a:pPr algn="ctr"/>
            <a:r>
              <a:rPr lang="en-US" sz="4800" b="1" dirty="0">
                <a:ln>
                  <a:solidFill>
                    <a:schemeClr val="tx1"/>
                  </a:solidFill>
                </a:ln>
                <a:solidFill>
                  <a:schemeClr val="bg1"/>
                </a:solidFill>
                <a:latin typeface="Candara" panose="020E0502030303020204" pitchFamily="34" charset="0"/>
              </a:rPr>
              <a:t>             but the wrath of </a:t>
            </a:r>
          </a:p>
          <a:p>
            <a:pPr algn="ctr"/>
            <a:r>
              <a:rPr lang="en-US" sz="4800" b="1" dirty="0">
                <a:ln>
                  <a:solidFill>
                    <a:schemeClr val="tx1"/>
                  </a:solidFill>
                </a:ln>
                <a:solidFill>
                  <a:schemeClr val="bg1"/>
                </a:solidFill>
                <a:latin typeface="Candara" panose="020E0502030303020204" pitchFamily="34" charset="0"/>
              </a:rPr>
              <a:t>          God </a:t>
            </a:r>
            <a:r>
              <a:rPr lang="en-US" sz="4800" b="1" dirty="0" err="1">
                <a:ln>
                  <a:solidFill>
                    <a:schemeClr val="tx1"/>
                  </a:solidFill>
                </a:ln>
                <a:solidFill>
                  <a:schemeClr val="bg1"/>
                </a:solidFill>
                <a:latin typeface="Candara" panose="020E0502030303020204" pitchFamily="34" charset="0"/>
              </a:rPr>
              <a:t>abideth</a:t>
            </a:r>
            <a:r>
              <a:rPr lang="en-US" sz="4800" b="1" dirty="0">
                <a:ln>
                  <a:solidFill>
                    <a:schemeClr val="tx1"/>
                  </a:solidFill>
                </a:ln>
                <a:solidFill>
                  <a:schemeClr val="bg1"/>
                </a:solidFill>
                <a:latin typeface="Candara" panose="020E0502030303020204" pitchFamily="34" charset="0"/>
              </a:rPr>
              <a:t> </a:t>
            </a:r>
          </a:p>
          <a:p>
            <a:pPr algn="ctr"/>
            <a:r>
              <a:rPr lang="en-US" sz="4800" b="1" dirty="0">
                <a:ln>
                  <a:solidFill>
                    <a:schemeClr val="tx1"/>
                  </a:solidFill>
                </a:ln>
                <a:solidFill>
                  <a:schemeClr val="bg1"/>
                </a:solidFill>
                <a:latin typeface="Candara" panose="020E0502030303020204" pitchFamily="34" charset="0"/>
              </a:rPr>
              <a:t>          on him.</a:t>
            </a:r>
          </a:p>
          <a:p>
            <a:pPr algn="ctr"/>
            <a:r>
              <a:rPr lang="en-US" sz="4800" b="1" dirty="0">
                <a:ln>
                  <a:solidFill>
                    <a:schemeClr val="tx1"/>
                  </a:solidFill>
                </a:ln>
                <a:solidFill>
                  <a:schemeClr val="bg1"/>
                </a:solidFill>
                <a:latin typeface="Candara" panose="020E0502030303020204" pitchFamily="34" charset="0"/>
              </a:rPr>
              <a:t>        John 3:36</a:t>
            </a:r>
          </a:p>
        </p:txBody>
      </p:sp>
      <p:sp>
        <p:nvSpPr>
          <p:cNvPr id="4" name="Action Button: Home 3">
            <a:hlinkClick r:id="" action="ppaction://hlinkshowjump?jump=firstslide" highlightClick="1"/>
          </p:cNvPr>
          <p:cNvSpPr/>
          <p:nvPr/>
        </p:nvSpPr>
        <p:spPr>
          <a:xfrm>
            <a:off x="11577473" y="6194187"/>
            <a:ext cx="457200" cy="457200"/>
          </a:xfrm>
          <a:prstGeom prst="actionButtonHome">
            <a:avLst/>
          </a:prstGeom>
          <a:solidFill>
            <a:schemeClr val="accent1">
              <a:alpha val="22000"/>
            </a:schemeClr>
          </a:solidFill>
          <a:ln>
            <a:solidFill>
              <a:schemeClr val="accent1">
                <a:shade val="50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5015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12192000" cy="6858000"/>
          </a:xfrm>
          <a:prstGeom prst="rect">
            <a:avLst/>
          </a:prstGeom>
          <a: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children jumping in the air&#10;&#10;Description automatically generated with low confidence">
            <a:extLst>
              <a:ext uri="{FF2B5EF4-FFF2-40B4-BE49-F238E27FC236}">
                <a16:creationId xmlns:a16="http://schemas.microsoft.com/office/drawing/2014/main" id="{0901CAF8-24A9-4025-B012-78E5F4C003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51780">
            <a:off x="303839" y="-126275"/>
            <a:ext cx="3135046" cy="4700318"/>
          </a:xfrm>
          <a:prstGeom prst="rect">
            <a:avLst/>
          </a:prstGeom>
          <a:ln w="127000" cap="sq">
            <a:solidFill>
              <a:srgbClr val="8DA068"/>
            </a:solidFill>
            <a:miter lim="800000"/>
          </a:ln>
          <a:effectLst>
            <a:outerShdw blurRad="57150" dist="50800" dir="2700000" algn="tl" rotWithShape="0">
              <a:srgbClr val="000000">
                <a:alpha val="40000"/>
              </a:srgbClr>
            </a:outerShdw>
          </a:effectLst>
        </p:spPr>
      </p:pic>
      <p:pic>
        <p:nvPicPr>
          <p:cNvPr id="8" name="Picture 7" descr="A close-up of a person holding the hands together&#10;&#10;Description automatically generated with low confidence">
            <a:extLst>
              <a:ext uri="{FF2B5EF4-FFF2-40B4-BE49-F238E27FC236}">
                <a16:creationId xmlns:a16="http://schemas.microsoft.com/office/drawing/2014/main" id="{FC02347B-D41F-4BD1-B2AB-98810A2D11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25241">
            <a:off x="7842739" y="3334552"/>
            <a:ext cx="4670011" cy="3126962"/>
          </a:xfrm>
          <a:prstGeom prst="rect">
            <a:avLst/>
          </a:prstGeom>
          <a:ln w="127000" cap="sq">
            <a:solidFill>
              <a:srgbClr val="8DA068"/>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182752DF-DA18-4441-B066-21950DB19043}"/>
              </a:ext>
            </a:extLst>
          </p:cNvPr>
          <p:cNvSpPr txBox="1"/>
          <p:nvPr/>
        </p:nvSpPr>
        <p:spPr>
          <a:xfrm>
            <a:off x="3332138" y="3286993"/>
            <a:ext cx="4805179" cy="2308324"/>
          </a:xfrm>
          <a:prstGeom prst="rect">
            <a:avLst/>
          </a:prstGeom>
          <a:noFill/>
        </p:spPr>
        <p:txBody>
          <a:bodyPr wrap="square" rtlCol="0">
            <a:spAutoFit/>
          </a:bodyPr>
          <a:lstStyle/>
          <a:p>
            <a:r>
              <a:rPr lang="en-US" sz="4800" b="1" dirty="0">
                <a:ln>
                  <a:solidFill>
                    <a:schemeClr val="tx1"/>
                  </a:solidFill>
                </a:ln>
                <a:solidFill>
                  <a:schemeClr val="bg1"/>
                </a:solidFill>
                <a:latin typeface="Candara" panose="020E0502030303020204" pitchFamily="34" charset="0"/>
              </a:rPr>
              <a:t>see life; but the wrath of God</a:t>
            </a:r>
          </a:p>
          <a:p>
            <a:r>
              <a:rPr lang="en-US" sz="4800" b="1" dirty="0" err="1">
                <a:ln>
                  <a:solidFill>
                    <a:schemeClr val="tx1"/>
                  </a:solidFill>
                </a:ln>
                <a:solidFill>
                  <a:schemeClr val="bg1"/>
                </a:solidFill>
                <a:latin typeface="Candara" panose="020E0502030303020204" pitchFamily="34" charset="0"/>
              </a:rPr>
              <a:t>abideth</a:t>
            </a:r>
            <a:r>
              <a:rPr lang="en-US" sz="4800" b="1" dirty="0">
                <a:ln>
                  <a:solidFill>
                    <a:schemeClr val="tx1"/>
                  </a:solidFill>
                </a:ln>
                <a:solidFill>
                  <a:schemeClr val="bg1"/>
                </a:solidFill>
                <a:latin typeface="Candara" panose="020E0502030303020204" pitchFamily="34" charset="0"/>
              </a:rPr>
              <a:t> on him.</a:t>
            </a:r>
          </a:p>
        </p:txBody>
      </p:sp>
      <p:sp>
        <p:nvSpPr>
          <p:cNvPr id="9" name="TextBox 8">
            <a:extLst>
              <a:ext uri="{FF2B5EF4-FFF2-40B4-BE49-F238E27FC236}">
                <a16:creationId xmlns:a16="http://schemas.microsoft.com/office/drawing/2014/main" id="{637BA045-7E2A-4F80-BD8A-13FAE973E05C}"/>
              </a:ext>
            </a:extLst>
          </p:cNvPr>
          <p:cNvSpPr txBox="1"/>
          <p:nvPr/>
        </p:nvSpPr>
        <p:spPr>
          <a:xfrm>
            <a:off x="3829639" y="351820"/>
            <a:ext cx="7772400" cy="3046988"/>
          </a:xfrm>
          <a:prstGeom prst="rect">
            <a:avLst/>
          </a:prstGeom>
          <a:noFill/>
        </p:spPr>
        <p:txBody>
          <a:bodyPr wrap="square" rtlCol="0">
            <a:spAutoFit/>
          </a:bodyPr>
          <a:lstStyle/>
          <a:p>
            <a:r>
              <a:rPr lang="en-US" sz="4800" b="1" dirty="0">
                <a:ln>
                  <a:solidFill>
                    <a:schemeClr val="tx1"/>
                  </a:solidFill>
                </a:ln>
                <a:solidFill>
                  <a:schemeClr val="bg1"/>
                </a:solidFill>
                <a:latin typeface="Candara" panose="020E0502030303020204" pitchFamily="34" charset="0"/>
              </a:rPr>
              <a:t>He that believeth on the Son hath everlasting life: and he that believeth not the Son shall not see</a:t>
            </a:r>
          </a:p>
        </p:txBody>
      </p:sp>
      <p:sp>
        <p:nvSpPr>
          <p:cNvPr id="10" name="TextBox 9">
            <a:extLst>
              <a:ext uri="{FF2B5EF4-FFF2-40B4-BE49-F238E27FC236}">
                <a16:creationId xmlns:a16="http://schemas.microsoft.com/office/drawing/2014/main" id="{26695566-1F24-4AFE-ABAE-9810FF173796}"/>
              </a:ext>
            </a:extLst>
          </p:cNvPr>
          <p:cNvSpPr txBox="1"/>
          <p:nvPr/>
        </p:nvSpPr>
        <p:spPr>
          <a:xfrm>
            <a:off x="3363669" y="5476362"/>
            <a:ext cx="4406696" cy="830997"/>
          </a:xfrm>
          <a:prstGeom prst="rect">
            <a:avLst/>
          </a:prstGeom>
          <a:noFill/>
        </p:spPr>
        <p:txBody>
          <a:bodyPr wrap="square" rtlCol="0">
            <a:spAutoFit/>
          </a:bodyPr>
          <a:lstStyle/>
          <a:p>
            <a:pPr algn="ctr"/>
            <a:r>
              <a:rPr lang="en-US" sz="4800" b="1" dirty="0">
                <a:ln>
                  <a:solidFill>
                    <a:schemeClr val="tx1"/>
                  </a:solidFill>
                </a:ln>
                <a:solidFill>
                  <a:schemeClr val="bg1"/>
                </a:solidFill>
                <a:latin typeface="Candara" panose="020E0502030303020204" pitchFamily="34" charset="0"/>
              </a:rPr>
              <a:t>John 3:36</a:t>
            </a:r>
          </a:p>
        </p:txBody>
      </p:sp>
      <p:sp>
        <p:nvSpPr>
          <p:cNvPr id="4" name="Action Button: Home 3">
            <a:hlinkClick r:id="" action="ppaction://hlinkshowjump?jump=firstslide" highlightClick="1"/>
          </p:cNvPr>
          <p:cNvSpPr/>
          <p:nvPr/>
        </p:nvSpPr>
        <p:spPr>
          <a:xfrm>
            <a:off x="11508209" y="6307359"/>
            <a:ext cx="457200" cy="457200"/>
          </a:xfrm>
          <a:prstGeom prst="actionButtonHome">
            <a:avLst/>
          </a:prstGeom>
          <a:solidFill>
            <a:schemeClr val="accent2">
              <a:lumMod val="60000"/>
              <a:lumOff val="40000"/>
              <a:alpha val="38000"/>
            </a:schemeClr>
          </a:solidFill>
          <a:ln>
            <a:solidFill>
              <a:schemeClr val="accent2">
                <a:lumMod val="50000"/>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741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12192000" cy="6858000"/>
          </a:xfrm>
          <a:prstGeom prst="rect">
            <a:avLst/>
          </a:prstGeom>
          <a: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hild with his hand on his head&#10;&#10;Description automatically generated with low confidence">
            <a:extLst>
              <a:ext uri="{FF2B5EF4-FFF2-40B4-BE49-F238E27FC236}">
                <a16:creationId xmlns:a16="http://schemas.microsoft.com/office/drawing/2014/main" id="{3E727ADE-EDAA-45F6-9AB9-F218B5FCA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16934">
            <a:off x="31129" y="303067"/>
            <a:ext cx="4246587" cy="2842757"/>
          </a:xfrm>
          <a:prstGeom prst="rect">
            <a:avLst/>
          </a:prstGeom>
          <a:ln w="127000" cap="sq">
            <a:solidFill>
              <a:srgbClr val="AA7C52"/>
            </a:solidFill>
            <a:miter lim="800000"/>
          </a:ln>
          <a:effectLst>
            <a:outerShdw blurRad="57150" dist="50800" dir="2700000" algn="tl" rotWithShape="0">
              <a:srgbClr val="000000">
                <a:alpha val="40000"/>
              </a:srgbClr>
            </a:outerShdw>
          </a:effectLst>
        </p:spPr>
      </p:pic>
      <p:pic>
        <p:nvPicPr>
          <p:cNvPr id="8" name="Picture 7" descr="A picture containing clothing, trouser&#10;&#10;Description automatically generated">
            <a:extLst>
              <a:ext uri="{FF2B5EF4-FFF2-40B4-BE49-F238E27FC236}">
                <a16:creationId xmlns:a16="http://schemas.microsoft.com/office/drawing/2014/main" id="{77B360BF-6A79-4E29-B21A-110CCD1AB2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83594">
            <a:off x="9235256" y="636020"/>
            <a:ext cx="2189887" cy="6386062"/>
          </a:xfrm>
          <a:prstGeom prst="rect">
            <a:avLst/>
          </a:prstGeom>
          <a:ln w="127000" cap="sq">
            <a:solidFill>
              <a:srgbClr val="AA7C52"/>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62749DF0-156B-446C-B1CB-E30DA4C9B86C}"/>
              </a:ext>
            </a:extLst>
          </p:cNvPr>
          <p:cNvSpPr txBox="1"/>
          <p:nvPr/>
        </p:nvSpPr>
        <p:spPr>
          <a:xfrm>
            <a:off x="1125722" y="2815173"/>
            <a:ext cx="7585445" cy="3785652"/>
          </a:xfrm>
          <a:prstGeom prst="rect">
            <a:avLst/>
          </a:prstGeom>
          <a:noFill/>
        </p:spPr>
        <p:txBody>
          <a:bodyPr wrap="square" rtlCol="0">
            <a:spAutoFit/>
          </a:bodyPr>
          <a:lstStyle/>
          <a:p>
            <a:pPr algn="r"/>
            <a:r>
              <a:rPr lang="en-US" sz="4800" b="1" dirty="0">
                <a:ln>
                  <a:solidFill>
                    <a:schemeClr val="tx1"/>
                  </a:solidFill>
                </a:ln>
                <a:solidFill>
                  <a:schemeClr val="bg1"/>
                </a:solidFill>
                <a:latin typeface="Candara" panose="020E0502030303020204" pitchFamily="34" charset="0"/>
              </a:rPr>
              <a:t>and he that believeth </a:t>
            </a:r>
          </a:p>
          <a:p>
            <a:pPr algn="r"/>
            <a:r>
              <a:rPr lang="en-US" sz="4800" b="1" dirty="0">
                <a:ln>
                  <a:solidFill>
                    <a:schemeClr val="tx1"/>
                  </a:solidFill>
                </a:ln>
                <a:solidFill>
                  <a:schemeClr val="bg1"/>
                </a:solidFill>
                <a:latin typeface="Candara" panose="020E0502030303020204" pitchFamily="34" charset="0"/>
              </a:rPr>
              <a:t>not the Son shall not see life; but the wrath of God </a:t>
            </a:r>
            <a:r>
              <a:rPr lang="en-US" sz="4800" b="1" dirty="0" err="1">
                <a:ln>
                  <a:solidFill>
                    <a:schemeClr val="tx1"/>
                  </a:solidFill>
                </a:ln>
                <a:solidFill>
                  <a:schemeClr val="bg1"/>
                </a:solidFill>
                <a:latin typeface="Candara" panose="020E0502030303020204" pitchFamily="34" charset="0"/>
              </a:rPr>
              <a:t>abideth</a:t>
            </a:r>
            <a:r>
              <a:rPr lang="en-US" sz="4800" b="1" dirty="0">
                <a:ln>
                  <a:solidFill>
                    <a:schemeClr val="tx1"/>
                  </a:solidFill>
                </a:ln>
                <a:solidFill>
                  <a:schemeClr val="bg1"/>
                </a:solidFill>
                <a:latin typeface="Candara" panose="020E0502030303020204" pitchFamily="34" charset="0"/>
              </a:rPr>
              <a:t> on him.</a:t>
            </a:r>
          </a:p>
          <a:p>
            <a:pPr algn="ctr"/>
            <a:r>
              <a:rPr lang="en-US" sz="4800" b="1" dirty="0">
                <a:ln>
                  <a:solidFill>
                    <a:schemeClr val="tx1"/>
                  </a:solidFill>
                </a:ln>
                <a:solidFill>
                  <a:schemeClr val="bg1"/>
                </a:solidFill>
                <a:latin typeface="Candara" panose="020E0502030303020204" pitchFamily="34" charset="0"/>
              </a:rPr>
              <a:t>                                 John 3:36</a:t>
            </a:r>
          </a:p>
        </p:txBody>
      </p:sp>
      <p:sp>
        <p:nvSpPr>
          <p:cNvPr id="9" name="TextBox 8">
            <a:extLst>
              <a:ext uri="{FF2B5EF4-FFF2-40B4-BE49-F238E27FC236}">
                <a16:creationId xmlns:a16="http://schemas.microsoft.com/office/drawing/2014/main" id="{38861E5E-B10D-4FB9-8B6A-5DD0CD28C041}"/>
              </a:ext>
            </a:extLst>
          </p:cNvPr>
          <p:cNvSpPr txBox="1"/>
          <p:nvPr/>
        </p:nvSpPr>
        <p:spPr>
          <a:xfrm>
            <a:off x="4114800" y="577929"/>
            <a:ext cx="5858236" cy="2308324"/>
          </a:xfrm>
          <a:prstGeom prst="rect">
            <a:avLst/>
          </a:prstGeom>
          <a:noFill/>
        </p:spPr>
        <p:txBody>
          <a:bodyPr wrap="square" rtlCol="0">
            <a:spAutoFit/>
          </a:bodyPr>
          <a:lstStyle/>
          <a:p>
            <a:pPr algn="ctr"/>
            <a:r>
              <a:rPr lang="en-US" sz="4800" b="1" dirty="0">
                <a:ln>
                  <a:solidFill>
                    <a:schemeClr val="tx1"/>
                  </a:solidFill>
                </a:ln>
                <a:solidFill>
                  <a:schemeClr val="bg1"/>
                </a:solidFill>
                <a:latin typeface="Candara" panose="020E0502030303020204" pitchFamily="34" charset="0"/>
              </a:rPr>
              <a:t>He that believeth </a:t>
            </a:r>
          </a:p>
          <a:p>
            <a:pPr algn="ctr"/>
            <a:r>
              <a:rPr lang="en-US" sz="4800" b="1" dirty="0">
                <a:ln>
                  <a:solidFill>
                    <a:schemeClr val="tx1"/>
                  </a:solidFill>
                </a:ln>
                <a:solidFill>
                  <a:schemeClr val="bg1"/>
                </a:solidFill>
                <a:latin typeface="Candara" panose="020E0502030303020204" pitchFamily="34" charset="0"/>
              </a:rPr>
              <a:t>on the Son hath everlasting life:</a:t>
            </a:r>
          </a:p>
        </p:txBody>
      </p:sp>
      <p:sp>
        <p:nvSpPr>
          <p:cNvPr id="4" name="Action Button: Home 3">
            <a:hlinkClick r:id="" action="ppaction://hlinkshowjump?jump=firstslide" highlightClick="1"/>
          </p:cNvPr>
          <p:cNvSpPr/>
          <p:nvPr/>
        </p:nvSpPr>
        <p:spPr>
          <a:xfrm>
            <a:off x="11582400" y="6372225"/>
            <a:ext cx="457200" cy="457200"/>
          </a:xfrm>
          <a:prstGeom prst="actionButtonHome">
            <a:avLst/>
          </a:prstGeom>
          <a:solidFill>
            <a:schemeClr val="bg1">
              <a:lumMod val="95000"/>
              <a:alpha val="59000"/>
            </a:schemeClr>
          </a:solidFill>
          <a:ln>
            <a:solidFill>
              <a:schemeClr val="bg1">
                <a:lumMod val="50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741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12192000" cy="6858000"/>
          </a:xfrm>
          <a:prstGeom prst="rect">
            <a:avLst/>
          </a:prstGeom>
          <a:blipFill>
            <a:blip r:embed="rId2">
              <a:duotone>
                <a:prstClr val="black"/>
                <a:srgbClr val="FFFF00">
                  <a:tint val="45000"/>
                  <a:satMod val="400000"/>
                </a:srgb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clothing, indoor, footwear, feet&#10;&#10;Description automatically generated">
            <a:extLst>
              <a:ext uri="{FF2B5EF4-FFF2-40B4-BE49-F238E27FC236}">
                <a16:creationId xmlns:a16="http://schemas.microsoft.com/office/drawing/2014/main" id="{BDA9FB2F-ED39-4A74-9665-A9BBFF1C80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5404">
            <a:off x="51228" y="3783890"/>
            <a:ext cx="3780272" cy="2520181"/>
          </a:xfrm>
          <a:prstGeom prst="rect">
            <a:avLst/>
          </a:prstGeom>
          <a:ln w="127000" cap="sq">
            <a:solidFill>
              <a:srgbClr val="A0A043"/>
            </a:solidFill>
            <a:miter lim="800000"/>
          </a:ln>
          <a:effectLst>
            <a:outerShdw blurRad="57150" dist="50800" dir="2700000" algn="tl" rotWithShape="0">
              <a:srgbClr val="000000">
                <a:alpha val="40000"/>
              </a:srgbClr>
            </a:outerShdw>
          </a:effectLst>
        </p:spPr>
      </p:pic>
      <p:pic>
        <p:nvPicPr>
          <p:cNvPr id="6" name="Picture 5" descr="A child wearing roller skates&#10;&#10;Description automatically generated with low confidence">
            <a:extLst>
              <a:ext uri="{FF2B5EF4-FFF2-40B4-BE49-F238E27FC236}">
                <a16:creationId xmlns:a16="http://schemas.microsoft.com/office/drawing/2014/main" id="{0AC18C8F-8CE2-43E4-86CC-229F5D7C70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0457"/>
          <a:stretch/>
        </p:blipFill>
        <p:spPr>
          <a:xfrm rot="20485137">
            <a:off x="8044705" y="503408"/>
            <a:ext cx="3941147" cy="3987686"/>
          </a:xfrm>
          <a:prstGeom prst="rect">
            <a:avLst/>
          </a:prstGeom>
          <a:ln w="127000" cap="sq">
            <a:solidFill>
              <a:srgbClr val="A0A043"/>
            </a:solidFill>
            <a:miter lim="800000"/>
          </a:ln>
          <a:effectLst>
            <a:outerShdw blurRad="57150" dist="50800" dir="2700000" algn="tl" rotWithShape="0">
              <a:srgbClr val="000000">
                <a:alpha val="40000"/>
              </a:srgbClr>
            </a:outerShdw>
          </a:effectLst>
        </p:spPr>
      </p:pic>
      <p:sp>
        <p:nvSpPr>
          <p:cNvPr id="8" name="TextBox 7">
            <a:extLst>
              <a:ext uri="{FF2B5EF4-FFF2-40B4-BE49-F238E27FC236}">
                <a16:creationId xmlns:a16="http://schemas.microsoft.com/office/drawing/2014/main" id="{4EE2B945-1390-498B-9ABD-060BB8C16CF9}"/>
              </a:ext>
            </a:extLst>
          </p:cNvPr>
          <p:cNvSpPr txBox="1"/>
          <p:nvPr/>
        </p:nvSpPr>
        <p:spPr>
          <a:xfrm>
            <a:off x="4288864" y="3200400"/>
            <a:ext cx="5172436" cy="3046988"/>
          </a:xfrm>
          <a:prstGeom prst="rect">
            <a:avLst/>
          </a:prstGeom>
          <a:noFill/>
        </p:spPr>
        <p:txBody>
          <a:bodyPr wrap="square" rtlCol="0">
            <a:spAutoFit/>
          </a:bodyPr>
          <a:lstStyle/>
          <a:p>
            <a:r>
              <a:rPr lang="en-US" sz="4800" b="1" dirty="0">
                <a:ln>
                  <a:solidFill>
                    <a:schemeClr val="bg1"/>
                  </a:solidFill>
                </a:ln>
                <a:solidFill>
                  <a:sysClr val="windowText" lastClr="000000"/>
                </a:solidFill>
                <a:latin typeface="Candara" panose="020E0502030303020204" pitchFamily="34" charset="0"/>
              </a:rPr>
              <a:t>but the wrath </a:t>
            </a:r>
          </a:p>
          <a:p>
            <a:r>
              <a:rPr lang="en-US" sz="4800" b="1" dirty="0">
                <a:ln>
                  <a:solidFill>
                    <a:schemeClr val="bg1"/>
                  </a:solidFill>
                </a:ln>
                <a:solidFill>
                  <a:sysClr val="windowText" lastClr="000000"/>
                </a:solidFill>
                <a:latin typeface="Candara" panose="020E0502030303020204" pitchFamily="34" charset="0"/>
              </a:rPr>
              <a:t>of God </a:t>
            </a:r>
            <a:r>
              <a:rPr lang="en-US" sz="4800" b="1" dirty="0" err="1">
                <a:ln>
                  <a:solidFill>
                    <a:schemeClr val="bg1"/>
                  </a:solidFill>
                </a:ln>
                <a:solidFill>
                  <a:sysClr val="windowText" lastClr="000000"/>
                </a:solidFill>
                <a:latin typeface="Candara" panose="020E0502030303020204" pitchFamily="34" charset="0"/>
              </a:rPr>
              <a:t>abideth</a:t>
            </a:r>
            <a:r>
              <a:rPr lang="en-US" sz="4800" b="1" dirty="0">
                <a:ln>
                  <a:solidFill>
                    <a:schemeClr val="bg1"/>
                  </a:solidFill>
                </a:ln>
                <a:solidFill>
                  <a:sysClr val="windowText" lastClr="000000"/>
                </a:solidFill>
                <a:latin typeface="Candara" panose="020E0502030303020204" pitchFamily="34" charset="0"/>
              </a:rPr>
              <a:t> </a:t>
            </a:r>
          </a:p>
          <a:p>
            <a:r>
              <a:rPr lang="en-US" sz="4800" b="1" dirty="0">
                <a:ln>
                  <a:solidFill>
                    <a:schemeClr val="bg1"/>
                  </a:solidFill>
                </a:ln>
                <a:solidFill>
                  <a:sysClr val="windowText" lastClr="000000"/>
                </a:solidFill>
                <a:latin typeface="Candara" panose="020E0502030303020204" pitchFamily="34" charset="0"/>
              </a:rPr>
              <a:t>on him.</a:t>
            </a:r>
          </a:p>
          <a:p>
            <a:r>
              <a:rPr lang="en-US" sz="4800" b="1" dirty="0">
                <a:ln>
                  <a:solidFill>
                    <a:schemeClr val="bg1"/>
                  </a:solidFill>
                </a:ln>
                <a:solidFill>
                  <a:sysClr val="windowText" lastClr="000000"/>
                </a:solidFill>
                <a:latin typeface="Candara" panose="020E0502030303020204" pitchFamily="34" charset="0"/>
              </a:rPr>
              <a:t>John 3:36</a:t>
            </a:r>
          </a:p>
        </p:txBody>
      </p:sp>
      <p:sp>
        <p:nvSpPr>
          <p:cNvPr id="7" name="TextBox 6">
            <a:extLst>
              <a:ext uri="{FF2B5EF4-FFF2-40B4-BE49-F238E27FC236}">
                <a16:creationId xmlns:a16="http://schemas.microsoft.com/office/drawing/2014/main" id="{FC50F994-BA30-4E65-9F3D-4441AF5EE953}"/>
              </a:ext>
            </a:extLst>
          </p:cNvPr>
          <p:cNvSpPr txBox="1"/>
          <p:nvPr/>
        </p:nvSpPr>
        <p:spPr>
          <a:xfrm>
            <a:off x="609601" y="304800"/>
            <a:ext cx="7620000" cy="3046988"/>
          </a:xfrm>
          <a:prstGeom prst="rect">
            <a:avLst/>
          </a:prstGeom>
          <a:noFill/>
        </p:spPr>
        <p:txBody>
          <a:bodyPr wrap="square" rtlCol="0">
            <a:spAutoFit/>
          </a:bodyPr>
          <a:lstStyle/>
          <a:p>
            <a:r>
              <a:rPr lang="en-US" sz="4800" b="1" dirty="0">
                <a:ln>
                  <a:solidFill>
                    <a:schemeClr val="bg1"/>
                  </a:solidFill>
                </a:ln>
                <a:solidFill>
                  <a:sysClr val="windowText" lastClr="000000"/>
                </a:solidFill>
                <a:latin typeface="Candara" panose="020E0502030303020204" pitchFamily="34" charset="0"/>
              </a:rPr>
              <a:t>He that believeth on the </a:t>
            </a:r>
          </a:p>
          <a:p>
            <a:r>
              <a:rPr lang="en-US" sz="4800" b="1" dirty="0">
                <a:ln>
                  <a:solidFill>
                    <a:schemeClr val="bg1"/>
                  </a:solidFill>
                </a:ln>
                <a:solidFill>
                  <a:sysClr val="windowText" lastClr="000000"/>
                </a:solidFill>
                <a:latin typeface="Candara" panose="020E0502030303020204" pitchFamily="34" charset="0"/>
              </a:rPr>
              <a:t>Son hath everlasting life: and he that believeth not the Son shall not see life;</a:t>
            </a:r>
          </a:p>
        </p:txBody>
      </p:sp>
      <p:sp>
        <p:nvSpPr>
          <p:cNvPr id="4" name="Action Button: Home 3">
            <a:hlinkClick r:id="" action="ppaction://hlinkshowjump?jump=firstslide" highlightClick="1"/>
          </p:cNvPr>
          <p:cNvSpPr/>
          <p:nvPr/>
        </p:nvSpPr>
        <p:spPr>
          <a:xfrm>
            <a:off x="11582400" y="6372225"/>
            <a:ext cx="457200" cy="457200"/>
          </a:xfrm>
          <a:prstGeom prst="actionButtonHome">
            <a:avLst/>
          </a:prstGeom>
          <a:solidFill>
            <a:schemeClr val="accent4">
              <a:lumMod val="60000"/>
              <a:lumOff val="40000"/>
              <a:alpha val="59000"/>
            </a:schemeClr>
          </a:solidFill>
          <a:ln>
            <a:solidFill>
              <a:schemeClr val="accent4">
                <a:lumMod val="5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741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12192000" cy="6858000"/>
          </a:xfrm>
          <a:prstGeom prst="rect">
            <a:avLst/>
          </a:prstGeom>
          <a: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hild jumping in the air&#10;&#10;Description automatically generated with medium confidence">
            <a:extLst>
              <a:ext uri="{FF2B5EF4-FFF2-40B4-BE49-F238E27FC236}">
                <a16:creationId xmlns:a16="http://schemas.microsoft.com/office/drawing/2014/main" id="{30ECC30C-ACF8-461E-8AE7-17C0C4471D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5221">
            <a:off x="128051" y="2138194"/>
            <a:ext cx="2788185" cy="4534185"/>
          </a:xfrm>
          <a:prstGeom prst="rect">
            <a:avLst/>
          </a:prstGeom>
          <a:ln w="127000" cap="sq">
            <a:solidFill>
              <a:srgbClr val="8878A0"/>
            </a:solidFill>
            <a:miter lim="800000"/>
          </a:ln>
          <a:effectLst>
            <a:outerShdw blurRad="57150" dist="50800" dir="2700000" algn="tl" rotWithShape="0">
              <a:srgbClr val="000000">
                <a:alpha val="40000"/>
              </a:srgbClr>
            </a:outerShdw>
          </a:effectLst>
        </p:spPr>
      </p:pic>
      <p:pic>
        <p:nvPicPr>
          <p:cNvPr id="6" name="Picture 5" descr="A picture containing outdoor, ground, person&#10;&#10;Description automatically generated">
            <a:extLst>
              <a:ext uri="{FF2B5EF4-FFF2-40B4-BE49-F238E27FC236}">
                <a16:creationId xmlns:a16="http://schemas.microsoft.com/office/drawing/2014/main" id="{AACDE83B-2A9F-4CF7-A1A7-FBAEACB3EF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52" t="20549" r="8132" b="5172"/>
          <a:stretch/>
        </p:blipFill>
        <p:spPr>
          <a:xfrm rot="168207">
            <a:off x="8665142" y="423938"/>
            <a:ext cx="3230057" cy="4455749"/>
          </a:xfrm>
          <a:prstGeom prst="rect">
            <a:avLst/>
          </a:prstGeom>
          <a:ln w="127000" cap="sq">
            <a:solidFill>
              <a:srgbClr val="8878A0"/>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0173813B-8E8C-4DA8-B0A3-8D186949A232}"/>
              </a:ext>
            </a:extLst>
          </p:cNvPr>
          <p:cNvSpPr txBox="1"/>
          <p:nvPr/>
        </p:nvSpPr>
        <p:spPr>
          <a:xfrm>
            <a:off x="333081" y="355230"/>
            <a:ext cx="8201319" cy="3046988"/>
          </a:xfrm>
          <a:prstGeom prst="rect">
            <a:avLst/>
          </a:prstGeom>
          <a:noFill/>
        </p:spPr>
        <p:txBody>
          <a:bodyPr wrap="square" rtlCol="0">
            <a:spAutoFit/>
          </a:bodyPr>
          <a:lstStyle/>
          <a:p>
            <a:pPr algn="ctr"/>
            <a:r>
              <a:rPr lang="en-US" sz="4800" b="1" dirty="0">
                <a:ln>
                  <a:solidFill>
                    <a:sysClr val="windowText" lastClr="000000"/>
                  </a:solidFill>
                </a:ln>
                <a:solidFill>
                  <a:schemeClr val="bg1"/>
                </a:solidFill>
                <a:latin typeface="Candara" panose="020E0502030303020204" pitchFamily="34" charset="0"/>
              </a:rPr>
              <a:t>He that believeth on the Son hath everlasting life: and he    </a:t>
            </a:r>
          </a:p>
          <a:p>
            <a:pPr algn="ctr"/>
            <a:r>
              <a:rPr lang="en-US" sz="4800" b="1" dirty="0">
                <a:ln>
                  <a:solidFill>
                    <a:sysClr val="windowText" lastClr="000000"/>
                  </a:solidFill>
                </a:ln>
                <a:solidFill>
                  <a:schemeClr val="bg1"/>
                </a:solidFill>
                <a:latin typeface="Candara" panose="020E0502030303020204" pitchFamily="34" charset="0"/>
              </a:rPr>
              <a:t>                   that believeth not </a:t>
            </a:r>
          </a:p>
          <a:p>
            <a:pPr algn="ctr"/>
            <a:r>
              <a:rPr lang="en-US" sz="4800" b="1" dirty="0">
                <a:ln>
                  <a:solidFill>
                    <a:sysClr val="windowText" lastClr="000000"/>
                  </a:solidFill>
                </a:ln>
                <a:solidFill>
                  <a:schemeClr val="bg1"/>
                </a:solidFill>
                <a:latin typeface="Candara" panose="020E0502030303020204" pitchFamily="34" charset="0"/>
              </a:rPr>
              <a:t>                   the Son shall not see </a:t>
            </a:r>
          </a:p>
        </p:txBody>
      </p:sp>
      <p:sp>
        <p:nvSpPr>
          <p:cNvPr id="9" name="TextBox 8">
            <a:extLst>
              <a:ext uri="{FF2B5EF4-FFF2-40B4-BE49-F238E27FC236}">
                <a16:creationId xmlns:a16="http://schemas.microsoft.com/office/drawing/2014/main" id="{5D9493D9-5E03-473C-83EE-32990653C2EB}"/>
              </a:ext>
            </a:extLst>
          </p:cNvPr>
          <p:cNvSpPr txBox="1"/>
          <p:nvPr/>
        </p:nvSpPr>
        <p:spPr>
          <a:xfrm>
            <a:off x="2743200" y="3325237"/>
            <a:ext cx="5498913" cy="3046988"/>
          </a:xfrm>
          <a:prstGeom prst="rect">
            <a:avLst/>
          </a:prstGeom>
          <a:noFill/>
        </p:spPr>
        <p:txBody>
          <a:bodyPr wrap="square">
            <a:spAutoFit/>
          </a:bodyPr>
          <a:lstStyle/>
          <a:p>
            <a:pPr algn="ctr"/>
            <a:r>
              <a:rPr lang="en-US" sz="4800" b="1" dirty="0">
                <a:ln>
                  <a:solidFill>
                    <a:sysClr val="windowText" lastClr="000000"/>
                  </a:solidFill>
                </a:ln>
                <a:solidFill>
                  <a:schemeClr val="bg1"/>
                </a:solidFill>
                <a:latin typeface="Candara" panose="020E0502030303020204" pitchFamily="34" charset="0"/>
              </a:rPr>
              <a:t>life; but the wrath   </a:t>
            </a:r>
          </a:p>
          <a:p>
            <a:pPr algn="ctr"/>
            <a:r>
              <a:rPr lang="en-US" sz="4800" b="1" dirty="0">
                <a:ln>
                  <a:solidFill>
                    <a:sysClr val="windowText" lastClr="000000"/>
                  </a:solidFill>
                </a:ln>
                <a:solidFill>
                  <a:schemeClr val="bg1"/>
                </a:solidFill>
                <a:latin typeface="Candara" panose="020E0502030303020204" pitchFamily="34" charset="0"/>
              </a:rPr>
              <a:t>  of God </a:t>
            </a:r>
            <a:r>
              <a:rPr lang="en-US" sz="4800" b="1" dirty="0" err="1">
                <a:ln>
                  <a:solidFill>
                    <a:sysClr val="windowText" lastClr="000000"/>
                  </a:solidFill>
                </a:ln>
                <a:solidFill>
                  <a:schemeClr val="bg1"/>
                </a:solidFill>
                <a:latin typeface="Candara" panose="020E0502030303020204" pitchFamily="34" charset="0"/>
              </a:rPr>
              <a:t>abideth</a:t>
            </a:r>
            <a:r>
              <a:rPr lang="en-US" sz="4800" b="1" dirty="0">
                <a:ln>
                  <a:solidFill>
                    <a:sysClr val="windowText" lastClr="000000"/>
                  </a:solidFill>
                </a:ln>
                <a:solidFill>
                  <a:schemeClr val="bg1"/>
                </a:solidFill>
                <a:latin typeface="Candara" panose="020E0502030303020204" pitchFamily="34" charset="0"/>
              </a:rPr>
              <a:t> </a:t>
            </a:r>
          </a:p>
          <a:p>
            <a:pPr algn="ctr"/>
            <a:r>
              <a:rPr lang="en-US" sz="4800" b="1" dirty="0">
                <a:ln>
                  <a:solidFill>
                    <a:sysClr val="windowText" lastClr="000000"/>
                  </a:solidFill>
                </a:ln>
                <a:solidFill>
                  <a:schemeClr val="bg1"/>
                </a:solidFill>
                <a:latin typeface="Candara" panose="020E0502030303020204" pitchFamily="34" charset="0"/>
              </a:rPr>
              <a:t>on him.</a:t>
            </a:r>
          </a:p>
          <a:p>
            <a:pPr algn="ctr"/>
            <a:r>
              <a:rPr lang="en-US" sz="4800" b="1" dirty="0">
                <a:ln>
                  <a:solidFill>
                    <a:sysClr val="windowText" lastClr="000000"/>
                  </a:solidFill>
                </a:ln>
                <a:solidFill>
                  <a:schemeClr val="bg1"/>
                </a:solidFill>
                <a:latin typeface="Candara" panose="020E0502030303020204" pitchFamily="34" charset="0"/>
              </a:rPr>
              <a:t>John 3:36</a:t>
            </a:r>
          </a:p>
        </p:txBody>
      </p:sp>
      <p:sp>
        <p:nvSpPr>
          <p:cNvPr id="4" name="Action Button: Home 3">
            <a:hlinkClick r:id="" action="ppaction://hlinkshowjump?jump=firstslide" highlightClick="1"/>
          </p:cNvPr>
          <p:cNvSpPr/>
          <p:nvPr/>
        </p:nvSpPr>
        <p:spPr>
          <a:xfrm>
            <a:off x="11582400" y="6372225"/>
            <a:ext cx="457200" cy="457200"/>
          </a:xfrm>
          <a:prstGeom prst="actionButtonHome">
            <a:avLst/>
          </a:prstGeom>
          <a:solidFill>
            <a:schemeClr val="accent5">
              <a:lumMod val="60000"/>
              <a:lumOff val="40000"/>
              <a:alpha val="64000"/>
            </a:schemeClr>
          </a:solidFill>
          <a:ln>
            <a:solidFill>
              <a:schemeClr val="accent5">
                <a:lumMod val="75000"/>
                <a:alpha val="6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741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12192000" cy="6858000"/>
          </a:xfrm>
          <a:prstGeom prst="rect">
            <a:avLst/>
          </a:prstGeom>
          <a:blipFill>
            <a:blip r:embed="rId2">
              <a:duotone>
                <a:prstClr val="black"/>
                <a:srgbClr val="00B050">
                  <a:tint val="45000"/>
                  <a:satMod val="400000"/>
                </a:srgb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ith a stethoscope around the neck&#10;&#10;Description automatically generated with low confidence">
            <a:extLst>
              <a:ext uri="{FF2B5EF4-FFF2-40B4-BE49-F238E27FC236}">
                <a16:creationId xmlns:a16="http://schemas.microsoft.com/office/drawing/2014/main" id="{F5CA9387-F935-4194-B7CA-4E2E1B0D0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7054">
            <a:off x="7527703" y="3450035"/>
            <a:ext cx="4627545" cy="3078651"/>
          </a:xfrm>
          <a:prstGeom prst="rect">
            <a:avLst/>
          </a:prstGeom>
          <a:ln w="127000" cap="sq">
            <a:solidFill>
              <a:srgbClr val="609F6E"/>
            </a:solidFill>
            <a:miter lim="800000"/>
          </a:ln>
          <a:effectLst>
            <a:outerShdw blurRad="57150" dist="50800" dir="2700000" algn="tl" rotWithShape="0">
              <a:srgbClr val="000000">
                <a:alpha val="40000"/>
              </a:srgbClr>
            </a:outerShdw>
          </a:effectLst>
        </p:spPr>
      </p:pic>
      <p:pic>
        <p:nvPicPr>
          <p:cNvPr id="6" name="Picture 5" descr="A picture containing person, outdoor, posing&#10;&#10;Description automatically generated">
            <a:extLst>
              <a:ext uri="{FF2B5EF4-FFF2-40B4-BE49-F238E27FC236}">
                <a16:creationId xmlns:a16="http://schemas.microsoft.com/office/drawing/2014/main" id="{32B61137-0EDF-4F49-A2A9-A210C1497B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63156">
            <a:off x="84770" y="32448"/>
            <a:ext cx="4036900" cy="4036900"/>
          </a:xfrm>
          <a:prstGeom prst="rect">
            <a:avLst/>
          </a:prstGeom>
          <a:ln w="127000" cap="sq">
            <a:solidFill>
              <a:srgbClr val="609F6E"/>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00801B88-13A7-473F-A6E3-0D29D2BA8D68}"/>
              </a:ext>
            </a:extLst>
          </p:cNvPr>
          <p:cNvSpPr txBox="1"/>
          <p:nvPr/>
        </p:nvSpPr>
        <p:spPr>
          <a:xfrm>
            <a:off x="4599492" y="686812"/>
            <a:ext cx="7287708" cy="3046988"/>
          </a:xfrm>
          <a:prstGeom prst="rect">
            <a:avLst/>
          </a:prstGeom>
          <a:noFill/>
        </p:spPr>
        <p:txBody>
          <a:bodyPr wrap="square" rtlCol="0">
            <a:spAutoFit/>
          </a:bodyPr>
          <a:lstStyle/>
          <a:p>
            <a:r>
              <a:rPr lang="en-US" sz="4800" b="1" dirty="0">
                <a:ln>
                  <a:solidFill>
                    <a:sysClr val="windowText" lastClr="000000"/>
                  </a:solidFill>
                </a:ln>
                <a:solidFill>
                  <a:schemeClr val="bg1"/>
                </a:solidFill>
                <a:latin typeface="Candara" panose="020E0502030303020204" pitchFamily="34" charset="0"/>
              </a:rPr>
              <a:t>He that believeth on the Son hath everlasting life: and he that believeth not the Son</a:t>
            </a:r>
          </a:p>
        </p:txBody>
      </p:sp>
      <p:sp>
        <p:nvSpPr>
          <p:cNvPr id="8" name="TextBox 7">
            <a:extLst>
              <a:ext uri="{FF2B5EF4-FFF2-40B4-BE49-F238E27FC236}">
                <a16:creationId xmlns:a16="http://schemas.microsoft.com/office/drawing/2014/main" id="{F9DDBD34-7B67-47A7-906C-B1ED8FE4BDA9}"/>
              </a:ext>
            </a:extLst>
          </p:cNvPr>
          <p:cNvSpPr txBox="1"/>
          <p:nvPr/>
        </p:nvSpPr>
        <p:spPr>
          <a:xfrm>
            <a:off x="860333" y="2815173"/>
            <a:ext cx="6405382" cy="3785652"/>
          </a:xfrm>
          <a:prstGeom prst="rect">
            <a:avLst/>
          </a:prstGeom>
          <a:noFill/>
        </p:spPr>
        <p:txBody>
          <a:bodyPr wrap="square" rtlCol="0">
            <a:spAutoFit/>
          </a:bodyPr>
          <a:lstStyle/>
          <a:p>
            <a:pPr algn="ctr"/>
            <a:endParaRPr lang="en-US" sz="4800" b="1" dirty="0">
              <a:ln>
                <a:solidFill>
                  <a:sysClr val="windowText" lastClr="000000"/>
                </a:solidFill>
              </a:ln>
              <a:solidFill>
                <a:schemeClr val="bg1"/>
              </a:solidFill>
              <a:latin typeface="Candara" panose="020E0502030303020204" pitchFamily="34" charset="0"/>
            </a:endParaRPr>
          </a:p>
          <a:p>
            <a:pPr algn="r"/>
            <a:r>
              <a:rPr lang="en-US" sz="4800" b="1" dirty="0">
                <a:ln>
                  <a:solidFill>
                    <a:sysClr val="windowText" lastClr="000000"/>
                  </a:solidFill>
                </a:ln>
                <a:solidFill>
                  <a:schemeClr val="bg1"/>
                </a:solidFill>
                <a:latin typeface="Candara" panose="020E0502030303020204" pitchFamily="34" charset="0"/>
              </a:rPr>
              <a:t> shall not </a:t>
            </a:r>
          </a:p>
          <a:p>
            <a:pPr algn="r"/>
            <a:r>
              <a:rPr lang="en-US" sz="4800" b="1" dirty="0">
                <a:ln>
                  <a:solidFill>
                    <a:sysClr val="windowText" lastClr="000000"/>
                  </a:solidFill>
                </a:ln>
                <a:solidFill>
                  <a:schemeClr val="bg1"/>
                </a:solidFill>
                <a:latin typeface="Candara" panose="020E0502030303020204" pitchFamily="34" charset="0"/>
              </a:rPr>
              <a:t>see life; but the wrath of God </a:t>
            </a:r>
            <a:r>
              <a:rPr lang="en-US" sz="4800" b="1" dirty="0" err="1">
                <a:ln>
                  <a:solidFill>
                    <a:sysClr val="windowText" lastClr="000000"/>
                  </a:solidFill>
                </a:ln>
                <a:solidFill>
                  <a:schemeClr val="bg1"/>
                </a:solidFill>
                <a:latin typeface="Candara" panose="020E0502030303020204" pitchFamily="34" charset="0"/>
              </a:rPr>
              <a:t>abideth</a:t>
            </a:r>
            <a:r>
              <a:rPr lang="en-US" sz="4800" b="1" dirty="0">
                <a:ln>
                  <a:solidFill>
                    <a:sysClr val="windowText" lastClr="000000"/>
                  </a:solidFill>
                </a:ln>
                <a:solidFill>
                  <a:schemeClr val="bg1"/>
                </a:solidFill>
                <a:latin typeface="Candara" panose="020E0502030303020204" pitchFamily="34" charset="0"/>
              </a:rPr>
              <a:t> on him.</a:t>
            </a:r>
          </a:p>
          <a:p>
            <a:pPr algn="ctr"/>
            <a:r>
              <a:rPr lang="en-US" sz="4800" b="1" dirty="0">
                <a:ln>
                  <a:solidFill>
                    <a:sysClr val="windowText" lastClr="000000"/>
                  </a:solidFill>
                </a:ln>
                <a:solidFill>
                  <a:schemeClr val="bg1"/>
                </a:solidFill>
                <a:latin typeface="Candara" panose="020E0502030303020204" pitchFamily="34" charset="0"/>
              </a:rPr>
              <a:t>John 3:36</a:t>
            </a:r>
          </a:p>
        </p:txBody>
      </p:sp>
      <p:sp>
        <p:nvSpPr>
          <p:cNvPr id="4" name="Action Button: Home 3">
            <a:hlinkClick r:id="" action="ppaction://hlinkshowjump?jump=firstslide" highlightClick="1"/>
          </p:cNvPr>
          <p:cNvSpPr/>
          <p:nvPr/>
        </p:nvSpPr>
        <p:spPr>
          <a:xfrm>
            <a:off x="11582400" y="6372225"/>
            <a:ext cx="457200" cy="457200"/>
          </a:xfrm>
          <a:prstGeom prst="actionButtonHome">
            <a:avLst/>
          </a:prstGeom>
          <a:solidFill>
            <a:schemeClr val="accent6">
              <a:lumMod val="40000"/>
              <a:lumOff val="60000"/>
              <a:alpha val="44000"/>
            </a:schemeClr>
          </a:solidFill>
          <a:ln>
            <a:solidFill>
              <a:schemeClr val="accent6">
                <a:lumMod val="50000"/>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741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TotalTime>
  <Words>386</Words>
  <Application>Microsoft Office PowerPoint</Application>
  <PresentationFormat>Widescreen</PresentationFormat>
  <Paragraphs>56</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Bodoni MT Black</vt:lpstr>
      <vt:lpstr>Calibri</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Brunson</dc:creator>
  <cp:lastModifiedBy>Sarah Porch</cp:lastModifiedBy>
  <cp:revision>117</cp:revision>
  <dcterms:created xsi:type="dcterms:W3CDTF">2017-04-24T21:11:23Z</dcterms:created>
  <dcterms:modified xsi:type="dcterms:W3CDTF">2021-11-23T19:01:44Z</dcterms:modified>
</cp:coreProperties>
</file>