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4215" r:id="rId1"/>
  </p:sldMasterIdLst>
  <p:notesMasterIdLst>
    <p:notesMasterId r:id="rId7"/>
  </p:notesMasterIdLst>
  <p:handoutMasterIdLst>
    <p:handoutMasterId r:id="rId8"/>
  </p:handoutMasterIdLst>
  <p:sldIdLst>
    <p:sldId id="302" r:id="rId2"/>
    <p:sldId id="300" r:id="rId3"/>
    <p:sldId id="304" r:id="rId4"/>
    <p:sldId id="301" r:id="rId5"/>
    <p:sldId id="305" r:id="rId6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11"/>
    <p:restoredTop sz="94694"/>
  </p:normalViewPr>
  <p:slideViewPr>
    <p:cSldViewPr>
      <p:cViewPr>
        <p:scale>
          <a:sx n="100" d="100"/>
          <a:sy n="100" d="100"/>
        </p:scale>
        <p:origin x="1488" y="80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>
            <a:extLst>
              <a:ext uri="{FF2B5EF4-FFF2-40B4-BE49-F238E27FC236}">
                <a16:creationId xmlns:a16="http://schemas.microsoft.com/office/drawing/2014/main" id="{5C46A327-9240-6346-A613-6F5C872758D9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id="{4C1D9B67-985C-6446-ADDE-6615357FFA38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2" name="Rectangle 4">
            <a:extLst>
              <a:ext uri="{FF2B5EF4-FFF2-40B4-BE49-F238E27FC236}">
                <a16:creationId xmlns:a16="http://schemas.microsoft.com/office/drawing/2014/main" id="{8C4ECF69-F582-5C4F-8CC4-344EF4250286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3" name="Rectangle 5">
            <a:extLst>
              <a:ext uri="{FF2B5EF4-FFF2-40B4-BE49-F238E27FC236}">
                <a16:creationId xmlns:a16="http://schemas.microsoft.com/office/drawing/2014/main" id="{EB4C4488-6F37-004A-A3FC-73132C2EEDDE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FD4934BB-A90B-514D-971C-805B84AB671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>
            <a:extLst>
              <a:ext uri="{FF2B5EF4-FFF2-40B4-BE49-F238E27FC236}">
                <a16:creationId xmlns:a16="http://schemas.microsoft.com/office/drawing/2014/main" id="{77A60BEB-F47E-B04C-AF88-2AABEEFAB16A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387" name="Rectangle 3">
            <a:extLst>
              <a:ext uri="{FF2B5EF4-FFF2-40B4-BE49-F238E27FC236}">
                <a16:creationId xmlns:a16="http://schemas.microsoft.com/office/drawing/2014/main" id="{A389678C-E768-D144-B358-13444AB1EF1C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388" name="Rectangle 4">
            <a:extLst>
              <a:ext uri="{FF2B5EF4-FFF2-40B4-BE49-F238E27FC236}">
                <a16:creationId xmlns:a16="http://schemas.microsoft.com/office/drawing/2014/main" id="{340401BB-7FA2-0C43-9455-9C6FDC5205BA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="" xmlns:a14="http://schemas.microsoft.com/office/drawing/2010/main" val="1"/>
            </a:ext>
          </a:extLst>
        </p:spPr>
      </p:sp>
      <p:sp>
        <p:nvSpPr>
          <p:cNvPr id="16389" name="Rectangle 5">
            <a:extLst>
              <a:ext uri="{FF2B5EF4-FFF2-40B4-BE49-F238E27FC236}">
                <a16:creationId xmlns:a16="http://schemas.microsoft.com/office/drawing/2014/main" id="{88FFDCB4-1F80-464A-ADDA-30DA37CE6ADE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6390" name="Rectangle 6">
            <a:extLst>
              <a:ext uri="{FF2B5EF4-FFF2-40B4-BE49-F238E27FC236}">
                <a16:creationId xmlns:a16="http://schemas.microsoft.com/office/drawing/2014/main" id="{496A267E-9116-A640-A497-9FBC7E08525E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391" name="Rectangle 7">
            <a:extLst>
              <a:ext uri="{FF2B5EF4-FFF2-40B4-BE49-F238E27FC236}">
                <a16:creationId xmlns:a16="http://schemas.microsoft.com/office/drawing/2014/main" id="{B51049FC-2F39-D746-92D6-3C778A4ED67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55663388-A34F-8B4A-8BC2-16C5BA67AA59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B9491DEB-8EE6-9840-B4D2-90B57FA7D07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C8779DD-AFF2-5A4E-B6C3-04641754634F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18434" name="Rectangle 2">
            <a:extLst>
              <a:ext uri="{FF2B5EF4-FFF2-40B4-BE49-F238E27FC236}">
                <a16:creationId xmlns:a16="http://schemas.microsoft.com/office/drawing/2014/main" id="{712C072D-3825-2F4E-B0DA-8B0B463C637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346D1722-7DD0-7A45-AB33-0A50B0529F5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2216805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B9491DEB-8EE6-9840-B4D2-90B57FA7D07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C8779DD-AFF2-5A4E-B6C3-04641754634F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18434" name="Rectangle 2">
            <a:extLst>
              <a:ext uri="{FF2B5EF4-FFF2-40B4-BE49-F238E27FC236}">
                <a16:creationId xmlns:a16="http://schemas.microsoft.com/office/drawing/2014/main" id="{712C072D-3825-2F4E-B0DA-8B0B463C637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346D1722-7DD0-7A45-AB33-0A50B0529F5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4383480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B9491DEB-8EE6-9840-B4D2-90B57FA7D07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C8779DD-AFF2-5A4E-B6C3-04641754634F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18434" name="Rectangle 2">
            <a:extLst>
              <a:ext uri="{FF2B5EF4-FFF2-40B4-BE49-F238E27FC236}">
                <a16:creationId xmlns:a16="http://schemas.microsoft.com/office/drawing/2014/main" id="{712C072D-3825-2F4E-B0DA-8B0B463C637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346D1722-7DD0-7A45-AB33-0A50B0529F5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1419843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B9491DEB-8EE6-9840-B4D2-90B57FA7D07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C8779DD-AFF2-5A4E-B6C3-04641754634F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18434" name="Rectangle 2">
            <a:extLst>
              <a:ext uri="{FF2B5EF4-FFF2-40B4-BE49-F238E27FC236}">
                <a16:creationId xmlns:a16="http://schemas.microsoft.com/office/drawing/2014/main" id="{712C072D-3825-2F4E-B0DA-8B0B463C637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346D1722-7DD0-7A45-AB33-0A50B0529F5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2662812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B9491DEB-8EE6-9840-B4D2-90B57FA7D07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C8779DD-AFF2-5A4E-B6C3-04641754634F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18434" name="Rectangle 2">
            <a:extLst>
              <a:ext uri="{FF2B5EF4-FFF2-40B4-BE49-F238E27FC236}">
                <a16:creationId xmlns:a16="http://schemas.microsoft.com/office/drawing/2014/main" id="{712C072D-3825-2F4E-B0DA-8B0B463C637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346D1722-7DD0-7A45-AB33-0A50B0529F5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96982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517586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105A1BBA-6311-B541-9837-DCFC49A99403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alphaModFix/>
          </a:blip>
          <a:srcRect/>
          <a:stretch/>
        </p:blipFill>
        <p:spPr>
          <a:xfrm>
            <a:off x="-152400" y="-114300"/>
            <a:ext cx="9448800" cy="7086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671700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4216" r:id="rId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+mj-lt"/>
          <a:ea typeface="+mj-ea"/>
          <a:cs typeface="ＭＳ Ｐゴシック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  <a:cs typeface="ＭＳ Ｐゴシック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  <a:cs typeface="ＭＳ Ｐゴシック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  <a:cs typeface="ＭＳ Ｐゴシック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  <a:cs typeface="ＭＳ Ｐゴシック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  <a:cs typeface="ＭＳ Ｐゴシック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  <a:cs typeface="ＭＳ Ｐゴシック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  <a:cs typeface="ＭＳ Ｐゴシック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  <a:cs typeface="ＭＳ Ｐゴシック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  <a:cs typeface="ＭＳ Ｐゴシック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charset="0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charset="0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charset="0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charset="0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2B0FDF29-66A3-224D-AFB9-690663C1AD7F}"/>
              </a:ext>
            </a:extLst>
          </p:cNvPr>
          <p:cNvSpPr txBox="1"/>
          <p:nvPr/>
        </p:nvSpPr>
        <p:spPr>
          <a:xfrm>
            <a:off x="0" y="455109"/>
            <a:ext cx="9144000" cy="59477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300"/>
              </a:spcAft>
              <a:defRPr/>
            </a:pPr>
            <a:r>
              <a:rPr lang="en-US" sz="5200" b="1" dirty="0">
                <a:ln w="28575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“Whoever believes in</a:t>
            </a:r>
          </a:p>
          <a:p>
            <a:pPr algn="ctr">
              <a:spcAft>
                <a:spcPts val="300"/>
              </a:spcAft>
              <a:defRPr/>
            </a:pPr>
            <a:r>
              <a:rPr lang="en-US" sz="5200" b="1" dirty="0">
                <a:ln w="28575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the Son has eternal life; whoever does not obey the Son shall not see</a:t>
            </a:r>
            <a:br>
              <a:rPr lang="en-US" sz="5200" b="1" dirty="0">
                <a:ln w="28575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</a:br>
            <a:r>
              <a:rPr lang="en-US" sz="5200" b="1" dirty="0">
                <a:ln w="28575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life, but the wrath of</a:t>
            </a:r>
            <a:br>
              <a:rPr lang="en-US" sz="5200" b="1" dirty="0">
                <a:ln w="28575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</a:br>
            <a:r>
              <a:rPr lang="en-US" sz="5200" b="1" dirty="0">
                <a:ln w="28575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God remains on him.”</a:t>
            </a:r>
          </a:p>
          <a:p>
            <a:pPr algn="ctr">
              <a:spcAft>
                <a:spcPts val="300"/>
              </a:spcAft>
              <a:defRPr/>
            </a:pPr>
            <a:r>
              <a:rPr lang="en-US" sz="5200" b="1" dirty="0">
                <a:ln w="28575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John 3:36</a:t>
            </a:r>
          </a:p>
        </p:txBody>
      </p:sp>
    </p:spTree>
    <p:extLst>
      <p:ext uri="{BB962C8B-B14F-4D97-AF65-F5344CB8AC3E}">
        <p14:creationId xmlns:p14="http://schemas.microsoft.com/office/powerpoint/2010/main" val="248571194"/>
      </p:ext>
    </p:extLst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2B0FDF29-66A3-224D-AFB9-690663C1AD7F}"/>
              </a:ext>
            </a:extLst>
          </p:cNvPr>
          <p:cNvSpPr txBox="1"/>
          <p:nvPr/>
        </p:nvSpPr>
        <p:spPr>
          <a:xfrm>
            <a:off x="0" y="1074510"/>
            <a:ext cx="91440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spcAft>
                <a:spcPts val="300"/>
              </a:spcAft>
              <a:defRPr/>
            </a:pPr>
            <a:r>
              <a:rPr lang="en-US" sz="75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“Whoever believes in</a:t>
            </a:r>
            <a:br>
              <a:rPr lang="en-US" sz="75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</a:br>
            <a:r>
              <a:rPr lang="en-US" sz="75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the Son has eternal life;</a:t>
            </a:r>
          </a:p>
        </p:txBody>
      </p:sp>
    </p:spTree>
    <p:extLst>
      <p:ext uri="{BB962C8B-B14F-4D97-AF65-F5344CB8AC3E}">
        <p14:creationId xmlns:p14="http://schemas.microsoft.com/office/powerpoint/2010/main" val="2099387910"/>
      </p:ext>
    </p:extLst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2B0FDF29-66A3-224D-AFB9-690663C1AD7F}"/>
              </a:ext>
            </a:extLst>
          </p:cNvPr>
          <p:cNvSpPr txBox="1"/>
          <p:nvPr/>
        </p:nvSpPr>
        <p:spPr>
          <a:xfrm>
            <a:off x="0" y="1074510"/>
            <a:ext cx="91440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spcAft>
                <a:spcPts val="300"/>
              </a:spcAft>
              <a:defRPr/>
            </a:pPr>
            <a:r>
              <a:rPr lang="en-US" sz="75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whoever does not obey the</a:t>
            </a:r>
            <a:br>
              <a:rPr lang="en-US" sz="75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</a:br>
            <a:r>
              <a:rPr lang="en-US" sz="75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Son shall not</a:t>
            </a:r>
            <a:br>
              <a:rPr lang="en-US" sz="75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</a:br>
            <a:r>
              <a:rPr lang="en-US" sz="75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see life, </a:t>
            </a:r>
          </a:p>
        </p:txBody>
      </p:sp>
    </p:spTree>
    <p:extLst>
      <p:ext uri="{BB962C8B-B14F-4D97-AF65-F5344CB8AC3E}">
        <p14:creationId xmlns:p14="http://schemas.microsoft.com/office/powerpoint/2010/main" val="3653522498"/>
      </p:ext>
    </p:extLst>
  </p:cSld>
  <p:clrMapOvr>
    <a:masterClrMapping/>
  </p:clrMapOvr>
  <p:transition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2B0FDF29-66A3-224D-AFB9-690663C1AD7F}"/>
              </a:ext>
            </a:extLst>
          </p:cNvPr>
          <p:cNvSpPr txBox="1"/>
          <p:nvPr/>
        </p:nvSpPr>
        <p:spPr>
          <a:xfrm>
            <a:off x="0" y="1055274"/>
            <a:ext cx="9144000" cy="47474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spcAft>
                <a:spcPts val="300"/>
              </a:spcAft>
              <a:defRPr/>
            </a:pPr>
            <a:r>
              <a:rPr lang="en-US" sz="75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but the wrath</a:t>
            </a:r>
            <a:br>
              <a:rPr lang="en-US" sz="75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</a:br>
            <a:r>
              <a:rPr lang="en-US" sz="75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of God remains on him.”</a:t>
            </a:r>
          </a:p>
          <a:p>
            <a:pPr lvl="0" algn="ctr">
              <a:spcAft>
                <a:spcPts val="300"/>
              </a:spcAft>
              <a:defRPr/>
            </a:pPr>
            <a:r>
              <a:rPr lang="en-US" sz="75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John 3:36</a:t>
            </a:r>
          </a:p>
        </p:txBody>
      </p:sp>
    </p:spTree>
    <p:extLst>
      <p:ext uri="{BB962C8B-B14F-4D97-AF65-F5344CB8AC3E}">
        <p14:creationId xmlns:p14="http://schemas.microsoft.com/office/powerpoint/2010/main" val="2060613103"/>
      </p:ext>
    </p:extLst>
  </p:cSld>
  <p:clrMapOvr>
    <a:masterClrMapping/>
  </p:clrMapOvr>
  <p:transition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2B0FDF29-66A3-224D-AFB9-690663C1AD7F}"/>
              </a:ext>
            </a:extLst>
          </p:cNvPr>
          <p:cNvSpPr txBox="1"/>
          <p:nvPr/>
        </p:nvSpPr>
        <p:spPr>
          <a:xfrm>
            <a:off x="0" y="455109"/>
            <a:ext cx="9144000" cy="59477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300"/>
              </a:spcAft>
              <a:defRPr/>
            </a:pPr>
            <a:r>
              <a:rPr lang="en-US" sz="5200" b="1" dirty="0">
                <a:ln w="28575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“Whoever believes in</a:t>
            </a:r>
          </a:p>
          <a:p>
            <a:pPr algn="ctr">
              <a:spcAft>
                <a:spcPts val="300"/>
              </a:spcAft>
              <a:defRPr/>
            </a:pPr>
            <a:r>
              <a:rPr lang="en-US" sz="5200" b="1" dirty="0">
                <a:ln w="28575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the Son has eternal life; whoever does not obey the Son shall not see</a:t>
            </a:r>
            <a:br>
              <a:rPr lang="en-US" sz="5200" b="1" dirty="0">
                <a:ln w="28575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</a:br>
            <a:r>
              <a:rPr lang="en-US" sz="5200" b="1" dirty="0">
                <a:ln w="28575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life, but the wrath of</a:t>
            </a:r>
            <a:br>
              <a:rPr lang="en-US" sz="5200" b="1" dirty="0">
                <a:ln w="28575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</a:br>
            <a:r>
              <a:rPr lang="en-US" sz="5200" b="1" dirty="0">
                <a:ln w="28575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God remains on him.”</a:t>
            </a:r>
          </a:p>
          <a:p>
            <a:pPr algn="ctr">
              <a:spcAft>
                <a:spcPts val="300"/>
              </a:spcAft>
              <a:defRPr/>
            </a:pPr>
            <a:r>
              <a:rPr lang="en-US" sz="5200" b="1" dirty="0">
                <a:ln w="28575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John 3:36</a:t>
            </a:r>
          </a:p>
        </p:txBody>
      </p:sp>
    </p:spTree>
    <p:extLst>
      <p:ext uri="{BB962C8B-B14F-4D97-AF65-F5344CB8AC3E}">
        <p14:creationId xmlns:p14="http://schemas.microsoft.com/office/powerpoint/2010/main" val="3149911759"/>
      </p:ext>
    </p:extLst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1_Glass Layers">
  <a:themeElements>
    <a:clrScheme name="Glass Layers 4">
      <a:dk1>
        <a:srgbClr val="006600"/>
      </a:dk1>
      <a:lt1>
        <a:srgbClr val="FFFFFF"/>
      </a:lt1>
      <a:dk2>
        <a:srgbClr val="008000"/>
      </a:dk2>
      <a:lt2>
        <a:srgbClr val="FFFFB7"/>
      </a:lt2>
      <a:accent1>
        <a:srgbClr val="99CC00"/>
      </a:accent1>
      <a:accent2>
        <a:srgbClr val="00CC00"/>
      </a:accent2>
      <a:accent3>
        <a:srgbClr val="AAC0AA"/>
      </a:accent3>
      <a:accent4>
        <a:srgbClr val="DADADA"/>
      </a:accent4>
      <a:accent5>
        <a:srgbClr val="CAE2AA"/>
      </a:accent5>
      <a:accent6>
        <a:srgbClr val="00B900"/>
      </a:accent6>
      <a:hlink>
        <a:srgbClr val="99FF66"/>
      </a:hlink>
      <a:folHlink>
        <a:srgbClr val="FFFF66"/>
      </a:folHlink>
    </a:clrScheme>
    <a:fontScheme name="Glass Layers">
      <a:majorFont>
        <a:latin typeface="Arial Black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Arial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Arial" charset="0"/>
            <a:ea typeface="ＭＳ Ｐゴシック" charset="0"/>
          </a:defRPr>
        </a:defPPr>
      </a:lstStyle>
    </a:lnDef>
  </a:objectDefaults>
  <a:extraClrSchemeLst>
    <a:extraClrScheme>
      <a:clrScheme name="Glass Layers 1">
        <a:dk1>
          <a:srgbClr val="FF9900"/>
        </a:dk1>
        <a:lt1>
          <a:srgbClr val="FFFFFF"/>
        </a:lt1>
        <a:dk2>
          <a:srgbClr val="FFCC66"/>
        </a:dk2>
        <a:lt2>
          <a:srgbClr val="CC6600"/>
        </a:lt2>
        <a:accent1>
          <a:srgbClr val="F05000"/>
        </a:accent1>
        <a:accent2>
          <a:srgbClr val="B28300"/>
        </a:accent2>
        <a:accent3>
          <a:srgbClr val="FFE2B8"/>
        </a:accent3>
        <a:accent4>
          <a:srgbClr val="DADADA"/>
        </a:accent4>
        <a:accent5>
          <a:srgbClr val="F6B3AA"/>
        </a:accent5>
        <a:accent6>
          <a:srgbClr val="A17600"/>
        </a:accent6>
        <a:hlink>
          <a:srgbClr val="99CC00"/>
        </a:hlink>
        <a:folHlink>
          <a:srgbClr val="0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2">
        <a:dk1>
          <a:srgbClr val="BB5F03"/>
        </a:dk1>
        <a:lt1>
          <a:srgbClr val="FFFFFF"/>
        </a:lt1>
        <a:dk2>
          <a:srgbClr val="993300"/>
        </a:dk2>
        <a:lt2>
          <a:srgbClr val="FEEC94"/>
        </a:lt2>
        <a:accent1>
          <a:srgbClr val="FF9900"/>
        </a:accent1>
        <a:accent2>
          <a:srgbClr val="B76A03"/>
        </a:accent2>
        <a:accent3>
          <a:srgbClr val="CAADAA"/>
        </a:accent3>
        <a:accent4>
          <a:srgbClr val="DADADA"/>
        </a:accent4>
        <a:accent5>
          <a:srgbClr val="FFCAAA"/>
        </a:accent5>
        <a:accent6>
          <a:srgbClr val="A65F02"/>
        </a:accent6>
        <a:hlink>
          <a:srgbClr val="FFFF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3">
        <a:dk1>
          <a:srgbClr val="56925A"/>
        </a:dk1>
        <a:lt1>
          <a:srgbClr val="FFFFFF"/>
        </a:lt1>
        <a:dk2>
          <a:srgbClr val="6FB56D"/>
        </a:dk2>
        <a:lt2>
          <a:srgbClr val="FFFFCC"/>
        </a:lt2>
        <a:accent1>
          <a:srgbClr val="2B877C"/>
        </a:accent1>
        <a:accent2>
          <a:srgbClr val="5A9A5F"/>
        </a:accent2>
        <a:accent3>
          <a:srgbClr val="BBD7BA"/>
        </a:accent3>
        <a:accent4>
          <a:srgbClr val="DADADA"/>
        </a:accent4>
        <a:accent5>
          <a:srgbClr val="ACC3BF"/>
        </a:accent5>
        <a:accent6>
          <a:srgbClr val="518B55"/>
        </a:accent6>
        <a:hlink>
          <a:srgbClr val="99FF33"/>
        </a:hlink>
        <a:folHlink>
          <a:srgbClr val="DDFFB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4">
        <a:dk1>
          <a:srgbClr val="006600"/>
        </a:dk1>
        <a:lt1>
          <a:srgbClr val="FFFFFF"/>
        </a:lt1>
        <a:dk2>
          <a:srgbClr val="008000"/>
        </a:dk2>
        <a:lt2>
          <a:srgbClr val="FFFFB7"/>
        </a:lt2>
        <a:accent1>
          <a:srgbClr val="99CC00"/>
        </a:accent1>
        <a:accent2>
          <a:srgbClr val="00CC00"/>
        </a:accent2>
        <a:accent3>
          <a:srgbClr val="AAC0AA"/>
        </a:accent3>
        <a:accent4>
          <a:srgbClr val="DADADA"/>
        </a:accent4>
        <a:accent5>
          <a:srgbClr val="CAE2AA"/>
        </a:accent5>
        <a:accent6>
          <a:srgbClr val="00B900"/>
        </a:accent6>
        <a:hlink>
          <a:srgbClr val="99FF66"/>
        </a:hlink>
        <a:folHlink>
          <a:srgbClr val="FFFF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5">
        <a:dk1>
          <a:srgbClr val="000000"/>
        </a:dk1>
        <a:lt1>
          <a:srgbClr val="CCECFF"/>
        </a:lt1>
        <a:dk2>
          <a:srgbClr val="000000"/>
        </a:dk2>
        <a:lt2>
          <a:srgbClr val="D6EDEE"/>
        </a:lt2>
        <a:accent1>
          <a:srgbClr val="E8F0F4"/>
        </a:accent1>
        <a:accent2>
          <a:srgbClr val="8EAAFA"/>
        </a:accent2>
        <a:accent3>
          <a:srgbClr val="E2F4FF"/>
        </a:accent3>
        <a:accent4>
          <a:srgbClr val="000000"/>
        </a:accent4>
        <a:accent5>
          <a:srgbClr val="F2F6F8"/>
        </a:accent5>
        <a:accent6>
          <a:srgbClr val="809AE3"/>
        </a:accent6>
        <a:hlink>
          <a:srgbClr val="0066FF"/>
        </a:hlink>
        <a:folHlink>
          <a:srgbClr val="9947F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lass Layers 6">
        <a:dk1>
          <a:srgbClr val="48486A"/>
        </a:dk1>
        <a:lt1>
          <a:srgbClr val="FFFFFF"/>
        </a:lt1>
        <a:dk2>
          <a:srgbClr val="000099"/>
        </a:dk2>
        <a:lt2>
          <a:srgbClr val="F8F8F8"/>
        </a:lt2>
        <a:accent1>
          <a:srgbClr val="6699FF"/>
        </a:accent1>
        <a:accent2>
          <a:srgbClr val="0000FF"/>
        </a:accent2>
        <a:accent3>
          <a:srgbClr val="AAAACA"/>
        </a:accent3>
        <a:accent4>
          <a:srgbClr val="DADADA"/>
        </a:accent4>
        <a:accent5>
          <a:srgbClr val="B8CAFF"/>
        </a:accent5>
        <a:accent6>
          <a:srgbClr val="0000E7"/>
        </a:accent6>
        <a:hlink>
          <a:srgbClr val="3DCCFF"/>
        </a:hlink>
        <a:folHlink>
          <a:srgbClr val="CCE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7">
        <a:dk1>
          <a:srgbClr val="573F8B"/>
        </a:dk1>
        <a:lt1>
          <a:srgbClr val="FFFFFF"/>
        </a:lt1>
        <a:dk2>
          <a:srgbClr val="666699"/>
        </a:dk2>
        <a:lt2>
          <a:srgbClr val="D9D9FF"/>
        </a:lt2>
        <a:accent1>
          <a:srgbClr val="CC99FF"/>
        </a:accent1>
        <a:accent2>
          <a:srgbClr val="9933FF"/>
        </a:accent2>
        <a:accent3>
          <a:srgbClr val="B8B8CA"/>
        </a:accent3>
        <a:accent4>
          <a:srgbClr val="DADADA"/>
        </a:accent4>
        <a:accent5>
          <a:srgbClr val="E2CAFF"/>
        </a:accent5>
        <a:accent6>
          <a:srgbClr val="8A2DE7"/>
        </a:accent6>
        <a:hlink>
          <a:srgbClr val="99F3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8">
        <a:dk1>
          <a:srgbClr val="000000"/>
        </a:dk1>
        <a:lt1>
          <a:srgbClr val="EAEAEA"/>
        </a:lt1>
        <a:dk2>
          <a:srgbClr val="000000"/>
        </a:dk2>
        <a:lt2>
          <a:srgbClr val="C1C2CB"/>
        </a:lt2>
        <a:accent1>
          <a:srgbClr val="F1F1F7"/>
        </a:accent1>
        <a:accent2>
          <a:srgbClr val="8C8CB4"/>
        </a:accent2>
        <a:accent3>
          <a:srgbClr val="F3F3F3"/>
        </a:accent3>
        <a:accent4>
          <a:srgbClr val="000000"/>
        </a:accent4>
        <a:accent5>
          <a:srgbClr val="F7F7FA"/>
        </a:accent5>
        <a:accent6>
          <a:srgbClr val="7E7EA3"/>
        </a:accent6>
        <a:hlink>
          <a:srgbClr val="A3FFFF"/>
        </a:hlink>
        <a:folHlink>
          <a:srgbClr val="9E99F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Glass Layers</Template>
  <TotalTime>142</TotalTime>
  <Words>109</Words>
  <Application>Microsoft Office PowerPoint</Application>
  <PresentationFormat>On-screen Show (4:3)</PresentationFormat>
  <Paragraphs>15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Arial Black</vt:lpstr>
      <vt:lpstr>Wingdings</vt:lpstr>
      <vt:lpstr>1_Glass Layers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cef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For the Son of Man came to seek and to save what was lost.   Luke 19:10</dc:title>
  <dc:creator>Yolanda Derstine</dc:creator>
  <cp:lastModifiedBy>Thomas Bates</cp:lastModifiedBy>
  <cp:revision>40</cp:revision>
  <dcterms:created xsi:type="dcterms:W3CDTF">2005-12-30T16:20:13Z</dcterms:created>
  <dcterms:modified xsi:type="dcterms:W3CDTF">2022-03-04T18:24:34Z</dcterms:modified>
</cp:coreProperties>
</file>