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7"/>
  </p:notesMasterIdLst>
  <p:handoutMasterIdLst>
    <p:handoutMasterId r:id="rId8"/>
  </p:handoutMasterIdLst>
  <p:sldIdLst>
    <p:sldId id="302" r:id="rId2"/>
    <p:sldId id="300" r:id="rId3"/>
    <p:sldId id="304" r:id="rId4"/>
    <p:sldId id="301" r:id="rId5"/>
    <p:sldId id="305" r:id="rId6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488" y="13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419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6929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1" y="250602"/>
            <a:ext cx="9144000" cy="4642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“Whoever believes in</a:t>
            </a:r>
            <a:b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the Son has eternal life; whoever does not obey the Son shall not see life,</a:t>
            </a:r>
            <a:b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the wrath of God</a:t>
            </a:r>
            <a:b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remains on him.”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02090"/>
            <a:ext cx="914399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“Whoever believes in the Son has eternal life;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02090"/>
            <a:ext cx="914399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whoever does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not obey the Son shall not see life, </a:t>
            </a:r>
          </a:p>
        </p:txBody>
      </p:sp>
    </p:spTree>
    <p:extLst>
      <p:ext uri="{BB962C8B-B14F-4D97-AF65-F5344CB8AC3E}">
        <p14:creationId xmlns:p14="http://schemas.microsoft.com/office/powerpoint/2010/main" val="365352249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81434"/>
            <a:ext cx="9143999" cy="4180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the wrath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of God remains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on him.”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1" y="250602"/>
            <a:ext cx="9144000" cy="4642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“Whoever believes in</a:t>
            </a:r>
            <a:b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the Son has eternal life; whoever does not obey the Son shall not see life,</a:t>
            </a:r>
            <a:b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the wrath of God</a:t>
            </a:r>
            <a:b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remains on him.”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258052657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146</TotalTime>
  <Words>110</Words>
  <Application>Microsoft Office PowerPoint</Application>
  <PresentationFormat>On-screen Show (16:9)</PresentationFormat>
  <Paragraphs>13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41</cp:revision>
  <dcterms:created xsi:type="dcterms:W3CDTF">2005-12-30T16:20:13Z</dcterms:created>
  <dcterms:modified xsi:type="dcterms:W3CDTF">2022-03-04T18:24:31Z</dcterms:modified>
</cp:coreProperties>
</file>