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545"/>
    <a:srgbClr val="425D89"/>
    <a:srgbClr val="516D98"/>
    <a:srgbClr val="1D2440"/>
    <a:srgbClr val="609F6E"/>
    <a:srgbClr val="8878A0"/>
    <a:srgbClr val="A0A043"/>
    <a:srgbClr val="AA7C52"/>
    <a:srgbClr val="8DA068"/>
    <a:srgbClr val="A1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0" autoAdjust="0"/>
  </p:normalViewPr>
  <p:slideViewPr>
    <p:cSldViewPr>
      <p:cViewPr varScale="1">
        <p:scale>
          <a:sx n="61" d="100"/>
          <a:sy n="61" d="100"/>
        </p:scale>
        <p:origin x="22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E263E-21C8-47DC-AA82-32919B12EF0A}" type="datetimeFigureOut">
              <a:rPr lang="en-US" smtClean="0"/>
              <a:t>10/28/2021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05409-E0C1-4177-97BA-2989BA752299}" type="slidenum">
              <a:rPr lang="en-US" smtClean="0"/>
              <a:t>‹#›</a:t>
            </a:fld>
            <a:endParaRPr lang="en-US"/>
          </a:p>
        </p:txBody>
      </p:sp>
    </p:spTree>
    <p:extLst>
      <p:ext uri="{BB962C8B-B14F-4D97-AF65-F5344CB8AC3E}">
        <p14:creationId xmlns:p14="http://schemas.microsoft.com/office/powerpoint/2010/main" val="215749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Instructions: Split</a:t>
            </a:r>
            <a:r>
              <a:rPr lang="en-US" baseline="0" dirty="0"/>
              <a:t> the children into two teams. Alternate between the teams when choosing children who will choose the actions. Have the child choose a diamond. Click on the diamond to reveal the actions. The team on the left will do the action on the left side of the box while the team on the right does the action on the right side of the box. Make sure the children know their action and are ready to do them. Click on either action to proceed to the verse and say it together while each team does their designated action. Click on the “home” button in the bottom right hand corner to return to the first slide. </a:t>
            </a:r>
          </a:p>
          <a:p>
            <a:endParaRPr lang="en-US" dirty="0"/>
          </a:p>
        </p:txBody>
      </p:sp>
      <p:sp>
        <p:nvSpPr>
          <p:cNvPr id="4" name="Slide Number Placeholder 3"/>
          <p:cNvSpPr>
            <a:spLocks noGrp="1"/>
          </p:cNvSpPr>
          <p:nvPr>
            <p:ph type="sldNum" sz="quarter" idx="10"/>
          </p:nvPr>
        </p:nvSpPr>
        <p:spPr/>
        <p:txBody>
          <a:bodyPr/>
          <a:lstStyle/>
          <a:p>
            <a:fld id="{1EE05409-E0C1-4177-97BA-2989BA752299}" type="slidenum">
              <a:rPr lang="en-US" smtClean="0"/>
              <a:t>1</a:t>
            </a:fld>
            <a:endParaRPr lang="en-US"/>
          </a:p>
        </p:txBody>
      </p:sp>
    </p:spTree>
    <p:extLst>
      <p:ext uri="{BB962C8B-B14F-4D97-AF65-F5344CB8AC3E}">
        <p14:creationId xmlns:p14="http://schemas.microsoft.com/office/powerpoint/2010/main" val="171789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88E54D-7488-4AD6-A324-447F7C41843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41426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49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032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2222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8E54D-7488-4AD6-A324-447F7C41843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913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88E54D-7488-4AD6-A324-447F7C418436}"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67645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88E54D-7488-4AD6-A324-447F7C418436}"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8749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88E54D-7488-4AD6-A324-447F7C418436}"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81785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8E54D-7488-4AD6-A324-447F7C418436}"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50965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41020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20993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E54D-7488-4AD6-A324-447F7C418436}" type="datetimeFigureOut">
              <a:rPr lang="en-US" smtClean="0"/>
              <a:t>10/28/2021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15633-7608-47EB-9F95-33E8D02870E9}" type="slidenum">
              <a:rPr lang="en-US" smtClean="0"/>
              <a:t>‹#›</a:t>
            </a:fld>
            <a:endParaRPr lang="en-US"/>
          </a:p>
        </p:txBody>
      </p:sp>
    </p:spTree>
    <p:extLst>
      <p:ext uri="{BB962C8B-B14F-4D97-AF65-F5344CB8AC3E}">
        <p14:creationId xmlns:p14="http://schemas.microsoft.com/office/powerpoint/2010/main" val="183014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Background"/>
          <p:cNvSpPr/>
          <p:nvPr/>
        </p:nvSpPr>
        <p:spPr>
          <a:xfrm>
            <a:off x="0" y="0"/>
            <a:ext cx="12192000" cy="6858000"/>
          </a:xfrm>
          <a:prstGeom prst="rect">
            <a:avLst/>
          </a:prstGeom>
          <a: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ox"/>
          <p:cNvSpPr/>
          <p:nvPr/>
        </p:nvSpPr>
        <p:spPr>
          <a:xfrm>
            <a:off x="2286000" y="1981201"/>
            <a:ext cx="7467600" cy="2833868"/>
          </a:xfrm>
          <a:prstGeom prst="rect">
            <a:avLst/>
          </a:prstGeom>
          <a:noFill/>
          <a:ln w="76200" cap="flat" cmpd="sng" algn="ctr">
            <a:solidFill>
              <a:srgbClr val="298D9B"/>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3" name="Dividing Line"/>
          <p:cNvCxnSpPr>
            <a:cxnSpLocks/>
          </p:cNvCxnSpPr>
          <p:nvPr/>
        </p:nvCxnSpPr>
        <p:spPr>
          <a:xfrm>
            <a:off x="6118505" y="2050193"/>
            <a:ext cx="0" cy="2764876"/>
          </a:xfrm>
          <a:prstGeom prst="line">
            <a:avLst/>
          </a:prstGeom>
          <a:ln w="508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0" name="A6"/>
          <p:cNvGrpSpPr/>
          <p:nvPr/>
        </p:nvGrpSpPr>
        <p:grpSpPr>
          <a:xfrm>
            <a:off x="8775178" y="4657012"/>
            <a:ext cx="2197622" cy="2200989"/>
            <a:chOff x="6553752" y="5247502"/>
            <a:chExt cx="2197622" cy="2200989"/>
          </a:xfrm>
          <a:effectLst>
            <a:outerShdw blurRad="50800" dist="38100" dir="2700000" algn="tl" rotWithShape="0">
              <a:prstClr val="black">
                <a:alpha val="40000"/>
              </a:prstClr>
            </a:outerShdw>
          </a:effectLst>
        </p:grpSpPr>
        <p:sp>
          <p:nvSpPr>
            <p:cNvPr id="45" name="Diamond 6"/>
            <p:cNvSpPr/>
            <p:nvPr/>
          </p:nvSpPr>
          <p:spPr>
            <a:xfrm rot="10800000">
              <a:off x="6553752" y="5662196"/>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p:cNvSpPr txBox="1"/>
            <p:nvPr/>
          </p:nvSpPr>
          <p:spPr>
            <a:xfrm>
              <a:off x="6896376" y="5247502"/>
              <a:ext cx="1512374" cy="2200989"/>
            </a:xfrm>
            <a:prstGeom prst="flowChartDecision">
              <a:avLst/>
            </a:prstGeom>
            <a:noFill/>
          </p:spPr>
          <p:txBody>
            <a:bodyPr wrap="square" rtlCol="0">
              <a:spAutoFit/>
            </a:bodyPr>
            <a:lstStyle/>
            <a:p>
              <a:pPr algn="ctr"/>
              <a:r>
                <a:rPr lang="en-US" sz="6600" b="1" dirty="0">
                  <a:solidFill>
                    <a:schemeClr val="bg1">
                      <a:lumMod val="95000"/>
                    </a:schemeClr>
                  </a:solidFill>
                  <a:latin typeface="Bodoni MT Black" panose="02070A03080606020203" pitchFamily="18" charset="0"/>
                </a:rPr>
                <a:t>6</a:t>
              </a:r>
            </a:p>
          </p:txBody>
        </p:sp>
      </p:grpSp>
      <p:grpSp>
        <p:nvGrpSpPr>
          <p:cNvPr id="59" name="A5"/>
          <p:cNvGrpSpPr/>
          <p:nvPr/>
        </p:nvGrpSpPr>
        <p:grpSpPr>
          <a:xfrm>
            <a:off x="4997189" y="4657012"/>
            <a:ext cx="2197622" cy="2200989"/>
            <a:chOff x="3505476" y="4749344"/>
            <a:chExt cx="2197622" cy="2200989"/>
          </a:xfrm>
          <a:noFill/>
          <a:effectLst>
            <a:outerShdw blurRad="50800" dist="38100" dir="2700000" algn="tl" rotWithShape="0">
              <a:prstClr val="black">
                <a:alpha val="40000"/>
              </a:prstClr>
            </a:outerShdw>
          </a:effectLst>
        </p:grpSpPr>
        <p:sp>
          <p:nvSpPr>
            <p:cNvPr id="46" name="Diamond 5"/>
            <p:cNvSpPr/>
            <p:nvPr/>
          </p:nvSpPr>
          <p:spPr>
            <a:xfrm rot="10800000">
              <a:off x="3505476" y="5181600"/>
              <a:ext cx="2197622" cy="1371600"/>
            </a:xfrm>
            <a:prstGeom prst="flowChartDecision">
              <a:avLst/>
            </a:prstGeom>
            <a:grp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3831547" y="4749344"/>
              <a:ext cx="1512097" cy="2200989"/>
            </a:xfrm>
            <a:prstGeom prst="flowChartDecision">
              <a:avLst/>
            </a:prstGeom>
            <a:grpFill/>
            <a:ln w="539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5</a:t>
              </a:r>
            </a:p>
          </p:txBody>
        </p:sp>
      </p:grpSp>
      <p:grpSp>
        <p:nvGrpSpPr>
          <p:cNvPr id="58" name="A4"/>
          <p:cNvGrpSpPr/>
          <p:nvPr/>
        </p:nvGrpSpPr>
        <p:grpSpPr>
          <a:xfrm>
            <a:off x="1066800" y="4657012"/>
            <a:ext cx="2197622" cy="2200989"/>
            <a:chOff x="457200" y="5247501"/>
            <a:chExt cx="2197622" cy="2200989"/>
          </a:xfrm>
          <a:effectLst>
            <a:outerShdw blurRad="50800" dist="38100" dir="2700000" algn="tl" rotWithShape="0">
              <a:prstClr val="black">
                <a:alpha val="40000"/>
              </a:prstClr>
            </a:outerShdw>
          </a:effectLst>
        </p:grpSpPr>
        <p:sp>
          <p:nvSpPr>
            <p:cNvPr id="39" name="Diamond 4"/>
            <p:cNvSpPr/>
            <p:nvPr/>
          </p:nvSpPr>
          <p:spPr>
            <a:xfrm rot="10800000">
              <a:off x="457200" y="5662195"/>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TextBox 52"/>
            <p:cNvSpPr txBox="1"/>
            <p:nvPr/>
          </p:nvSpPr>
          <p:spPr>
            <a:xfrm>
              <a:off x="800100" y="5247501"/>
              <a:ext cx="1511823" cy="2200989"/>
            </a:xfrm>
            <a:prstGeom prst="flowChartDecision">
              <a:avLst/>
            </a:prstGeom>
            <a:noFill/>
          </p:spPr>
          <p:txBody>
            <a:bodyPr wrap="square" rtlCol="0">
              <a:spAutoFit/>
            </a:bodyPr>
            <a:lstStyle/>
            <a:p>
              <a:r>
                <a:rPr lang="en-US" sz="6600" b="1" dirty="0">
                  <a:solidFill>
                    <a:schemeClr val="bg1">
                      <a:lumMod val="95000"/>
                    </a:schemeClr>
                  </a:solidFill>
                  <a:latin typeface="Bodoni MT Black" panose="02070A03080606020203" pitchFamily="18" charset="0"/>
                </a:rPr>
                <a:t>4</a:t>
              </a:r>
            </a:p>
          </p:txBody>
        </p:sp>
      </p:grpSp>
      <p:grpSp>
        <p:nvGrpSpPr>
          <p:cNvPr id="57" name="A3"/>
          <p:cNvGrpSpPr/>
          <p:nvPr/>
        </p:nvGrpSpPr>
        <p:grpSpPr>
          <a:xfrm>
            <a:off x="8622778" y="-43686"/>
            <a:ext cx="2197622" cy="2200989"/>
            <a:chOff x="6527965" y="-109209"/>
            <a:chExt cx="2197622" cy="2200989"/>
          </a:xfrm>
          <a:effectLst>
            <a:outerShdw blurRad="50800" dist="38100" dir="2700000" algn="tl" rotWithShape="0">
              <a:prstClr val="black">
                <a:alpha val="40000"/>
              </a:prstClr>
            </a:outerShdw>
          </a:effectLst>
        </p:grpSpPr>
        <p:sp>
          <p:nvSpPr>
            <p:cNvPr id="48" name="Diamond 3"/>
            <p:cNvSpPr/>
            <p:nvPr/>
          </p:nvSpPr>
          <p:spPr>
            <a:xfrm>
              <a:off x="6527965" y="305485"/>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2" name="TextBox 51"/>
            <p:cNvSpPr txBox="1"/>
            <p:nvPr/>
          </p:nvSpPr>
          <p:spPr>
            <a:xfrm>
              <a:off x="6865052" y="-109209"/>
              <a:ext cx="1523448" cy="2200989"/>
            </a:xfrm>
            <a:prstGeom prst="flowChartDecision">
              <a:avLst/>
            </a:prstGeom>
            <a:noFill/>
            <a:ln w="539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3</a:t>
              </a:r>
            </a:p>
          </p:txBody>
        </p:sp>
      </p:grpSp>
      <p:grpSp>
        <p:nvGrpSpPr>
          <p:cNvPr id="56" name="A2"/>
          <p:cNvGrpSpPr/>
          <p:nvPr/>
        </p:nvGrpSpPr>
        <p:grpSpPr>
          <a:xfrm>
            <a:off x="5019694" y="-10299"/>
            <a:ext cx="2197622" cy="2200989"/>
            <a:chOff x="3495694" y="-86498"/>
            <a:chExt cx="2197622" cy="2200989"/>
          </a:xfrm>
          <a:effectLst>
            <a:outerShdw blurRad="50800" dist="38100" dir="2700000" algn="tl" rotWithShape="0">
              <a:prstClr val="black">
                <a:alpha val="40000"/>
              </a:prstClr>
            </a:outerShdw>
          </a:effectLst>
        </p:grpSpPr>
        <p:sp>
          <p:nvSpPr>
            <p:cNvPr id="49" name="Diamond 2"/>
            <p:cNvSpPr/>
            <p:nvPr/>
          </p:nvSpPr>
          <p:spPr>
            <a:xfrm>
              <a:off x="3495694" y="328196"/>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1" name="TextBox 50"/>
            <p:cNvSpPr txBox="1"/>
            <p:nvPr/>
          </p:nvSpPr>
          <p:spPr>
            <a:xfrm>
              <a:off x="3832643" y="-86498"/>
              <a:ext cx="1523724" cy="2200989"/>
            </a:xfrm>
            <a:prstGeom prst="flowChartDecision">
              <a:avLst/>
            </a:prstGeom>
            <a:noFill/>
            <a:ln w="508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2</a:t>
              </a:r>
            </a:p>
          </p:txBody>
        </p:sp>
      </p:grpSp>
      <p:grpSp>
        <p:nvGrpSpPr>
          <p:cNvPr id="50" name="A1"/>
          <p:cNvGrpSpPr/>
          <p:nvPr/>
        </p:nvGrpSpPr>
        <p:grpSpPr>
          <a:xfrm>
            <a:off x="1219200" y="-43687"/>
            <a:ext cx="2194560" cy="2200989"/>
            <a:chOff x="457200" y="36828"/>
            <a:chExt cx="2197622" cy="2200989"/>
          </a:xfrm>
          <a:effectLst>
            <a:outerShdw blurRad="50800" dist="38100" dir="2700000" algn="tl" rotWithShape="0">
              <a:prstClr val="black">
                <a:alpha val="40000"/>
              </a:prstClr>
            </a:outerShdw>
          </a:effectLst>
        </p:grpSpPr>
        <p:sp>
          <p:nvSpPr>
            <p:cNvPr id="47" name="Diamond 1"/>
            <p:cNvSpPr/>
            <p:nvPr/>
          </p:nvSpPr>
          <p:spPr>
            <a:xfrm>
              <a:off x="457200" y="495209"/>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TextBox 36"/>
            <p:cNvSpPr txBox="1"/>
            <p:nvPr/>
          </p:nvSpPr>
          <p:spPr>
            <a:xfrm>
              <a:off x="915038" y="36828"/>
              <a:ext cx="1000158" cy="2200989"/>
            </a:xfrm>
            <a:prstGeom prst="flowChartDecision">
              <a:avLst/>
            </a:prstGeom>
            <a:noFill/>
            <a:ln w="539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1</a:t>
              </a:r>
            </a:p>
          </p:txBody>
        </p:sp>
      </p:grpSp>
      <p:sp>
        <p:nvSpPr>
          <p:cNvPr id="75" name="LTR">
            <a:hlinkClick r:id="rId4" action="ppaction://hlinksldjump"/>
          </p:cNvPr>
          <p:cNvSpPr txBox="1"/>
          <p:nvPr/>
        </p:nvSpPr>
        <p:spPr>
          <a:xfrm>
            <a:off x="2850614" y="2668250"/>
            <a:ext cx="2635786" cy="1446550"/>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Lean to </a:t>
            </a:r>
          </a:p>
          <a:p>
            <a:pPr algn="ctr"/>
            <a:r>
              <a:rPr lang="en-US" sz="4400" b="1" dirty="0">
                <a:solidFill>
                  <a:schemeClr val="bg1">
                    <a:lumMod val="95000"/>
                  </a:schemeClr>
                </a:solidFill>
                <a:latin typeface="Candara" panose="020E0502030303020204" pitchFamily="34" charset="0"/>
              </a:rPr>
              <a:t>the right</a:t>
            </a:r>
          </a:p>
        </p:txBody>
      </p:sp>
      <p:sp>
        <p:nvSpPr>
          <p:cNvPr id="34" name="MTH">
            <a:hlinkClick r:id="rId4" action="ppaction://hlinksldjump"/>
          </p:cNvPr>
          <p:cNvSpPr txBox="1"/>
          <p:nvPr/>
        </p:nvSpPr>
        <p:spPr>
          <a:xfrm>
            <a:off x="6629400" y="1953602"/>
            <a:ext cx="2635786" cy="2800767"/>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Make your hands a telescope</a:t>
            </a:r>
          </a:p>
        </p:txBody>
      </p:sp>
      <p:sp>
        <p:nvSpPr>
          <p:cNvPr id="35" name="RIP">
            <a:hlinkClick r:id="rId5" action="ppaction://hlinksldjump"/>
          </p:cNvPr>
          <p:cNvSpPr txBox="1"/>
          <p:nvPr/>
        </p:nvSpPr>
        <p:spPr>
          <a:xfrm>
            <a:off x="6629400" y="2479426"/>
            <a:ext cx="2645042"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Run in place</a:t>
            </a:r>
          </a:p>
        </p:txBody>
      </p:sp>
      <p:sp>
        <p:nvSpPr>
          <p:cNvPr id="73" name="JOF">
            <a:hlinkClick r:id="rId5" action="ppaction://hlinksldjump"/>
          </p:cNvPr>
          <p:cNvSpPr txBox="1"/>
          <p:nvPr/>
        </p:nvSpPr>
        <p:spPr>
          <a:xfrm>
            <a:off x="2895600" y="2020922"/>
            <a:ext cx="2645042"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Jump on one foot</a:t>
            </a:r>
          </a:p>
        </p:txBody>
      </p:sp>
      <p:sp>
        <p:nvSpPr>
          <p:cNvPr id="33" name="JJ">
            <a:hlinkClick r:id="rId6" action="ppaction://hlinksldjump"/>
          </p:cNvPr>
          <p:cNvSpPr txBox="1"/>
          <p:nvPr/>
        </p:nvSpPr>
        <p:spPr>
          <a:xfrm>
            <a:off x="6575158" y="2066481"/>
            <a:ext cx="2645042" cy="2585323"/>
          </a:xfrm>
          <a:prstGeom prst="rect">
            <a:avLst/>
          </a:prstGeom>
          <a:noFill/>
        </p:spPr>
        <p:txBody>
          <a:bodyPr wrap="square" rtlCol="0">
            <a:spAutoFit/>
          </a:bodyPr>
          <a:lstStyle/>
          <a:p>
            <a:pPr algn="ctr"/>
            <a:r>
              <a:rPr lang="en-US" sz="5400" b="1" dirty="0">
                <a:solidFill>
                  <a:schemeClr val="bg1">
                    <a:lumMod val="95000"/>
                  </a:schemeClr>
                </a:solidFill>
                <a:latin typeface="Candara" panose="020E0502030303020204" pitchFamily="34" charset="0"/>
              </a:rPr>
              <a:t>Do jumping jacks</a:t>
            </a:r>
          </a:p>
        </p:txBody>
      </p:sp>
      <p:sp>
        <p:nvSpPr>
          <p:cNvPr id="24" name="STT">
            <a:hlinkClick r:id="rId6" action="ppaction://hlinksldjump"/>
          </p:cNvPr>
          <p:cNvSpPr txBox="1"/>
          <p:nvPr/>
        </p:nvSpPr>
        <p:spPr>
          <a:xfrm>
            <a:off x="2841358" y="2043083"/>
            <a:ext cx="2645042" cy="2631490"/>
          </a:xfrm>
          <a:prstGeom prst="rect">
            <a:avLst/>
          </a:prstGeom>
          <a:noFill/>
        </p:spPr>
        <p:txBody>
          <a:bodyPr wrap="square" rtlCol="0">
            <a:spAutoFit/>
          </a:bodyPr>
          <a:lstStyle/>
          <a:p>
            <a:pPr algn="ctr"/>
            <a:r>
              <a:rPr lang="en-US" sz="5500" b="1" dirty="0">
                <a:solidFill>
                  <a:schemeClr val="bg1">
                    <a:lumMod val="95000"/>
                  </a:schemeClr>
                </a:solidFill>
                <a:latin typeface="Candara" panose="020E0502030303020204" pitchFamily="34" charset="0"/>
              </a:rPr>
              <a:t>Stand on your tiptoes</a:t>
            </a:r>
          </a:p>
        </p:txBody>
      </p:sp>
      <p:sp>
        <p:nvSpPr>
          <p:cNvPr id="30" name="JIP">
            <a:hlinkClick r:id="rId7" action="ppaction://hlinksldjump"/>
          </p:cNvPr>
          <p:cNvSpPr txBox="1"/>
          <p:nvPr/>
        </p:nvSpPr>
        <p:spPr>
          <a:xfrm>
            <a:off x="6629400" y="2551838"/>
            <a:ext cx="2612756" cy="1508105"/>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Jump in place</a:t>
            </a:r>
          </a:p>
        </p:txBody>
      </p:sp>
      <p:sp>
        <p:nvSpPr>
          <p:cNvPr id="27" name="THTE">
            <a:hlinkClick r:id="rId7" action="ppaction://hlinksldjump"/>
          </p:cNvPr>
          <p:cNvSpPr txBox="1"/>
          <p:nvPr/>
        </p:nvSpPr>
        <p:spPr>
          <a:xfrm>
            <a:off x="2971800" y="1903031"/>
            <a:ext cx="2612756" cy="2923877"/>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Touch your hand to your ear</a:t>
            </a:r>
          </a:p>
        </p:txBody>
      </p:sp>
      <p:sp>
        <p:nvSpPr>
          <p:cNvPr id="31" name="CYH">
            <a:hlinkClick r:id="rId8" action="ppaction://hlinksldjump"/>
          </p:cNvPr>
          <p:cNvSpPr txBox="1"/>
          <p:nvPr/>
        </p:nvSpPr>
        <p:spPr>
          <a:xfrm>
            <a:off x="6607444"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Clap your hands</a:t>
            </a:r>
          </a:p>
        </p:txBody>
      </p:sp>
      <p:sp>
        <p:nvSpPr>
          <p:cNvPr id="26" name="SYA">
            <a:hlinkClick r:id="rId8" action="ppaction://hlinksldjump"/>
          </p:cNvPr>
          <p:cNvSpPr txBox="1"/>
          <p:nvPr/>
        </p:nvSpPr>
        <p:spPr>
          <a:xfrm>
            <a:off x="2895600"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Spin your arms</a:t>
            </a:r>
          </a:p>
        </p:txBody>
      </p:sp>
      <p:sp>
        <p:nvSpPr>
          <p:cNvPr id="32" name="MIP">
            <a:hlinkClick r:id="rId9" action="ppaction://hlinksldjump"/>
          </p:cNvPr>
          <p:cNvSpPr txBox="1"/>
          <p:nvPr/>
        </p:nvSpPr>
        <p:spPr>
          <a:xfrm>
            <a:off x="6645544" y="1959303"/>
            <a:ext cx="2574656" cy="286232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March in place</a:t>
            </a:r>
          </a:p>
        </p:txBody>
      </p:sp>
      <p:sp>
        <p:nvSpPr>
          <p:cNvPr id="25" name="TA">
            <a:hlinkClick r:id="rId9" action="ppaction://hlinksldjump"/>
          </p:cNvPr>
          <p:cNvSpPr txBox="1"/>
          <p:nvPr/>
        </p:nvSpPr>
        <p:spPr>
          <a:xfrm>
            <a:off x="3048000" y="2423657"/>
            <a:ext cx="2574656"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Turn around</a:t>
            </a:r>
          </a:p>
        </p:txBody>
      </p:sp>
    </p:spTree>
    <p:extLst>
      <p:ext uri="{BB962C8B-B14F-4D97-AF65-F5344CB8AC3E}">
        <p14:creationId xmlns:p14="http://schemas.microsoft.com/office/powerpoint/2010/main" val="3962094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nextCondLst>
                <p:cond evt="onClick" delay="0">
                  <p:tgtEl>
                    <p:spTgt spid="50"/>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56"/>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3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26"/>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childTnLst>
              </p:cTn>
              <p:nextCondLst>
                <p:cond evt="onClick" delay="0">
                  <p:tgtEl>
                    <p:spTgt spid="57"/>
                  </p:tgtEl>
                </p:cond>
              </p:nextCondLst>
            </p:seq>
            <p:seq concurrent="1" nextAc="seek">
              <p:cTn id="77" restart="whenNotActive" fill="hold" evtFilter="cancelBubble" nodeType="interactiveSeq">
                <p:stCondLst>
                  <p:cond evt="onClick" delay="0">
                    <p:tgtEl>
                      <p:spTgt spid="27"/>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5" restart="whenNotActive" fill="hold" evtFilter="cancelBubble" nodeType="interactiveSeq">
                <p:stCondLst>
                  <p:cond evt="onClick" delay="0">
                    <p:tgtEl>
                      <p:spTgt spid="58"/>
                    </p:tgtEl>
                  </p:cond>
                </p:stCondLst>
                <p:endSync evt="end" delay="0">
                  <p:rtn val="all"/>
                </p:endSync>
                <p:childTnLst>
                  <p:par>
                    <p:cTn id="96" fill="hold">
                      <p:stCondLst>
                        <p:cond delay="0"/>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childTnLst>
                                </p:cTn>
                              </p:par>
                            </p:childTnLst>
                          </p:cTn>
                        </p:par>
                      </p:childTnLst>
                    </p:cTn>
                  </p:par>
                </p:childTnLst>
              </p:cTn>
              <p:nextCondLst>
                <p:cond evt="onClick" delay="0">
                  <p:tgtEl>
                    <p:spTgt spid="58"/>
                  </p:tgtEl>
                </p:cond>
              </p:nextCondLst>
            </p:seq>
            <p:seq concurrent="1" nextAc="seek">
              <p:cTn id="108" restart="whenNotActive" fill="hold" evtFilter="cancelBubble" nodeType="interactiveSeq">
                <p:stCondLst>
                  <p:cond evt="onClick" delay="0">
                    <p:tgtEl>
                      <p:spTgt spid="24"/>
                    </p:tgtEl>
                  </p:cond>
                </p:stCondLst>
                <p:endSync evt="end" delay="0">
                  <p:rtn val="all"/>
                </p:endSync>
                <p:childTnLst>
                  <p:par>
                    <p:cTn id="109" fill="hold">
                      <p:stCondLst>
                        <p:cond delay="0"/>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7" restart="whenNotActive" fill="hold" evtFilter="cancelBubble" nodeType="interactiveSeq">
                <p:stCondLst>
                  <p:cond evt="onClick" delay="0">
                    <p:tgtEl>
                      <p:spTgt spid="33"/>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2" nodeType="clickEffect">
                                  <p:stCondLst>
                                    <p:cond delay="0"/>
                                  </p:stCondLst>
                                  <p:childTnLst>
                                    <p:set>
                                      <p:cBhvr>
                                        <p:cTn id="121" dur="1" fill="hold">
                                          <p:stCondLst>
                                            <p:cond delay="0"/>
                                          </p:stCondLst>
                                        </p:cTn>
                                        <p:tgtEl>
                                          <p:spTgt spid="33"/>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24"/>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6" restart="whenNotActive" fill="hold" evtFilter="cancelBubble" nodeType="interactiveSeq">
                <p:stCondLst>
                  <p:cond evt="onClick" delay="0">
                    <p:tgtEl>
                      <p:spTgt spid="5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500" fill="hold"/>
                                        <p:tgtEl>
                                          <p:spTgt spid="35"/>
                                        </p:tgtEl>
                                        <p:attrNameLst>
                                          <p:attrName>ppt_w</p:attrName>
                                        </p:attrNameLst>
                                      </p:cBhvr>
                                      <p:tavLst>
                                        <p:tav tm="0">
                                          <p:val>
                                            <p:fltVal val="0"/>
                                          </p:val>
                                        </p:tav>
                                        <p:tav tm="100000">
                                          <p:val>
                                            <p:strVal val="#ppt_w"/>
                                          </p:val>
                                        </p:tav>
                                      </p:tavLst>
                                    </p:anim>
                                    <p:anim calcmode="lin" valueType="num">
                                      <p:cBhvr>
                                        <p:cTn id="132" dur="500" fill="hold"/>
                                        <p:tgtEl>
                                          <p:spTgt spid="35"/>
                                        </p:tgtEl>
                                        <p:attrNameLst>
                                          <p:attrName>ppt_h</p:attrName>
                                        </p:attrNameLst>
                                      </p:cBhvr>
                                      <p:tavLst>
                                        <p:tav tm="0">
                                          <p:val>
                                            <p:fltVal val="0"/>
                                          </p:val>
                                        </p:tav>
                                        <p:tav tm="100000">
                                          <p:val>
                                            <p:strVal val="#ppt_h"/>
                                          </p:val>
                                        </p:tav>
                                      </p:tavLst>
                                    </p:anim>
                                    <p:animEffect transition="in" filter="fade">
                                      <p:cBhvr>
                                        <p:cTn id="133" dur="500"/>
                                        <p:tgtEl>
                                          <p:spTgt spid="3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p:cTn id="136" dur="500" fill="hold"/>
                                        <p:tgtEl>
                                          <p:spTgt spid="73"/>
                                        </p:tgtEl>
                                        <p:attrNameLst>
                                          <p:attrName>ppt_w</p:attrName>
                                        </p:attrNameLst>
                                      </p:cBhvr>
                                      <p:tavLst>
                                        <p:tav tm="0">
                                          <p:val>
                                            <p:fltVal val="0"/>
                                          </p:val>
                                        </p:tav>
                                        <p:tav tm="100000">
                                          <p:val>
                                            <p:strVal val="#ppt_w"/>
                                          </p:val>
                                        </p:tav>
                                      </p:tavLst>
                                    </p:anim>
                                    <p:anim calcmode="lin" valueType="num">
                                      <p:cBhvr>
                                        <p:cTn id="137" dur="500" fill="hold"/>
                                        <p:tgtEl>
                                          <p:spTgt spid="73"/>
                                        </p:tgtEl>
                                        <p:attrNameLst>
                                          <p:attrName>ppt_h</p:attrName>
                                        </p:attrNameLst>
                                      </p:cBhvr>
                                      <p:tavLst>
                                        <p:tav tm="0">
                                          <p:val>
                                            <p:fltVal val="0"/>
                                          </p:val>
                                        </p:tav>
                                        <p:tav tm="100000">
                                          <p:val>
                                            <p:strVal val="#ppt_h"/>
                                          </p:val>
                                        </p:tav>
                                      </p:tavLst>
                                    </p:anim>
                                    <p:animEffect transition="in" filter="fade">
                                      <p:cBhvr>
                                        <p:cTn id="138" dur="500"/>
                                        <p:tgtEl>
                                          <p:spTgt spid="73"/>
                                        </p:tgtEl>
                                      </p:cBhvr>
                                    </p:animEffect>
                                  </p:childTnLst>
                                </p:cTn>
                              </p:par>
                            </p:childTnLst>
                          </p:cTn>
                        </p:par>
                      </p:childTnLst>
                    </p:cTn>
                  </p:par>
                </p:childTnLst>
              </p:cTn>
              <p:nextCondLst>
                <p:cond evt="onClick" delay="0">
                  <p:tgtEl>
                    <p:spTgt spid="59"/>
                  </p:tgtEl>
                </p:cond>
              </p:nextCondLst>
            </p:seq>
            <p:seq concurrent="1" nextAc="seek">
              <p:cTn id="139" restart="whenNotActive" fill="hold" evtFilter="cancelBubble" nodeType="interactiveSeq">
                <p:stCondLst>
                  <p:cond evt="onClick" delay="0">
                    <p:tgtEl>
                      <p:spTgt spid="7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35"/>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73"/>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8" restart="whenNotActive" fill="hold" evtFilter="cancelBubble" nodeType="interactiveSeq">
                <p:stCondLst>
                  <p:cond evt="onClick" delay="0">
                    <p:tgtEl>
                      <p:spTgt spid="35"/>
                    </p:tgtEl>
                  </p:cond>
                </p:stCondLst>
                <p:endSync evt="end" delay="0">
                  <p:rtn val="all"/>
                </p:endSync>
                <p:childTnLst>
                  <p:par>
                    <p:cTn id="149" fill="hold">
                      <p:stCondLst>
                        <p:cond delay="0"/>
                      </p:stCondLst>
                      <p:childTnLst>
                        <p:par>
                          <p:cTn id="150" fill="hold">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35"/>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73"/>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7" restart="whenNotActive" fill="hold" evtFilter="cancelBubble" nodeType="interactiveSeq">
                <p:stCondLst>
                  <p:cond evt="onClick" delay="0">
                    <p:tgtEl>
                      <p:spTgt spid="60"/>
                    </p:tgtEl>
                  </p:cond>
                </p:stCondLst>
                <p:endSync evt="end" delay="0">
                  <p:rtn val="all"/>
                </p:endSync>
                <p:childTnLst>
                  <p:par>
                    <p:cTn id="158" fill="hold">
                      <p:stCondLst>
                        <p:cond delay="0"/>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500" fill="hold"/>
                                        <p:tgtEl>
                                          <p:spTgt spid="34"/>
                                        </p:tgtEl>
                                        <p:attrNameLst>
                                          <p:attrName>ppt_w</p:attrName>
                                        </p:attrNameLst>
                                      </p:cBhvr>
                                      <p:tavLst>
                                        <p:tav tm="0">
                                          <p:val>
                                            <p:fltVal val="0"/>
                                          </p:val>
                                        </p:tav>
                                        <p:tav tm="100000">
                                          <p:val>
                                            <p:strVal val="#ppt_w"/>
                                          </p:val>
                                        </p:tav>
                                      </p:tavLst>
                                    </p:anim>
                                    <p:anim calcmode="lin" valueType="num">
                                      <p:cBhvr>
                                        <p:cTn id="163" dur="500" fill="hold"/>
                                        <p:tgtEl>
                                          <p:spTgt spid="34"/>
                                        </p:tgtEl>
                                        <p:attrNameLst>
                                          <p:attrName>ppt_h</p:attrName>
                                        </p:attrNameLst>
                                      </p:cBhvr>
                                      <p:tavLst>
                                        <p:tav tm="0">
                                          <p:val>
                                            <p:fltVal val="0"/>
                                          </p:val>
                                        </p:tav>
                                        <p:tav tm="100000">
                                          <p:val>
                                            <p:strVal val="#ppt_h"/>
                                          </p:val>
                                        </p:tav>
                                      </p:tavLst>
                                    </p:anim>
                                    <p:animEffect transition="in" filter="fade">
                                      <p:cBhvr>
                                        <p:cTn id="164" dur="500"/>
                                        <p:tgtEl>
                                          <p:spTgt spid="34"/>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anim calcmode="lin" valueType="num">
                                      <p:cBhvr>
                                        <p:cTn id="167" dur="500" fill="hold"/>
                                        <p:tgtEl>
                                          <p:spTgt spid="75"/>
                                        </p:tgtEl>
                                        <p:attrNameLst>
                                          <p:attrName>ppt_w</p:attrName>
                                        </p:attrNameLst>
                                      </p:cBhvr>
                                      <p:tavLst>
                                        <p:tav tm="0">
                                          <p:val>
                                            <p:fltVal val="0"/>
                                          </p:val>
                                        </p:tav>
                                        <p:tav tm="100000">
                                          <p:val>
                                            <p:strVal val="#ppt_w"/>
                                          </p:val>
                                        </p:tav>
                                      </p:tavLst>
                                    </p:anim>
                                    <p:anim calcmode="lin" valueType="num">
                                      <p:cBhvr>
                                        <p:cTn id="168" dur="500" fill="hold"/>
                                        <p:tgtEl>
                                          <p:spTgt spid="75"/>
                                        </p:tgtEl>
                                        <p:attrNameLst>
                                          <p:attrName>ppt_h</p:attrName>
                                        </p:attrNameLst>
                                      </p:cBhvr>
                                      <p:tavLst>
                                        <p:tav tm="0">
                                          <p:val>
                                            <p:fltVal val="0"/>
                                          </p:val>
                                        </p:tav>
                                        <p:tav tm="100000">
                                          <p:val>
                                            <p:strVal val="#ppt_h"/>
                                          </p:val>
                                        </p:tav>
                                      </p:tavLst>
                                    </p:anim>
                                    <p:animEffect transition="in" filter="fade">
                                      <p:cBhvr>
                                        <p:cTn id="169" dur="500"/>
                                        <p:tgtEl>
                                          <p:spTgt spid="75"/>
                                        </p:tgtEl>
                                      </p:cBhvr>
                                    </p:animEffect>
                                  </p:childTnLst>
                                </p:cTn>
                              </p:par>
                            </p:childTnLst>
                          </p:cTn>
                        </p:par>
                      </p:childTnLst>
                    </p:cTn>
                  </p:par>
                </p:childTnLst>
              </p:cTn>
              <p:nextCondLst>
                <p:cond evt="onClick" delay="0">
                  <p:tgtEl>
                    <p:spTgt spid="60"/>
                  </p:tgtEl>
                </p:cond>
              </p:nextCondLst>
            </p:seq>
            <p:seq concurrent="1" nextAc="seek">
              <p:cTn id="170" restart="whenNotActive" fill="hold" evtFilter="cancelBubble" nodeType="interactiveSeq">
                <p:stCondLst>
                  <p:cond evt="onClick" delay="0">
                    <p:tgtEl>
                      <p:spTgt spid="34"/>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34"/>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75"/>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9" restart="whenNotActive" fill="hold" evtFilter="cancelBubble" nodeType="interactiveSeq">
                <p:stCondLst>
                  <p:cond evt="onClick" delay="0">
                    <p:tgtEl>
                      <p:spTgt spid="75"/>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grpId="2" nodeType="clickEffect">
                                  <p:stCondLst>
                                    <p:cond delay="0"/>
                                  </p:stCondLst>
                                  <p:childTnLst>
                                    <p:set>
                                      <p:cBhvr>
                                        <p:cTn id="183" dur="1" fill="hold">
                                          <p:stCondLst>
                                            <p:cond delay="0"/>
                                          </p:stCondLst>
                                        </p:cTn>
                                        <p:tgtEl>
                                          <p:spTgt spid="34"/>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75"/>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5" grpId="0"/>
      <p:bldP spid="75" grpId="1"/>
      <p:bldP spid="75" grpId="2"/>
      <p:bldP spid="34" grpId="0"/>
      <p:bldP spid="34" grpId="1"/>
      <p:bldP spid="34" grpId="2"/>
      <p:bldP spid="35" grpId="0"/>
      <p:bldP spid="35" grpId="1"/>
      <p:bldP spid="35" grpId="2"/>
      <p:bldP spid="73" grpId="0"/>
      <p:bldP spid="73" grpId="1"/>
      <p:bldP spid="73" grpId="2"/>
      <p:bldP spid="33" grpId="0"/>
      <p:bldP spid="33" grpId="1"/>
      <p:bldP spid="33" grpId="2"/>
      <p:bldP spid="24" grpId="0"/>
      <p:bldP spid="24" grpId="1"/>
      <p:bldP spid="24" grpId="2"/>
      <p:bldP spid="30" grpId="0"/>
      <p:bldP spid="30" grpId="1"/>
      <p:bldP spid="30" grpId="2"/>
      <p:bldP spid="27" grpId="0"/>
      <p:bldP spid="27" grpId="1"/>
      <p:bldP spid="27" grpId="2"/>
      <p:bldP spid="31" grpId="0"/>
      <p:bldP spid="31" grpId="1"/>
      <p:bldP spid="31" grpId="2"/>
      <p:bldP spid="26" grpId="0"/>
      <p:bldP spid="26" grpId="1"/>
      <p:bldP spid="26" grpId="2"/>
      <p:bldP spid="32" grpId="0"/>
      <p:bldP spid="32" grpId="1"/>
      <p:bldP spid="32" grpId="2"/>
      <p:bldP spid="25" grpId="0"/>
      <p:bldP spid="25" grpId="1"/>
      <p:bldP spid="2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23366"/>
            <a:ext cx="12191999" cy="6858000"/>
          </a:xfrm>
          <a:prstGeom prst="rect">
            <a:avLst/>
          </a:prstGeom>
          <a: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tree, outdoor, child&#10;&#10;Description automatically generated">
            <a:extLst>
              <a:ext uri="{FF2B5EF4-FFF2-40B4-BE49-F238E27FC236}">
                <a16:creationId xmlns:a16="http://schemas.microsoft.com/office/drawing/2014/main" id="{1522898E-B6BD-4E97-B8A7-973BB2ED27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115"/>
          <a:stretch/>
        </p:blipFill>
        <p:spPr>
          <a:xfrm rot="21052982">
            <a:off x="8886821" y="16584"/>
            <a:ext cx="3099025" cy="5053187"/>
          </a:xfrm>
          <a:prstGeom prst="rect">
            <a:avLst/>
          </a:prstGeom>
          <a:ln w="127000" cap="sq">
            <a:solidFill>
              <a:srgbClr val="A14343"/>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B8F8CBAE-DBBB-46EE-8AA4-EE7AB88E1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3043"/>
          <a:stretch/>
        </p:blipFill>
        <p:spPr>
          <a:xfrm rot="645609">
            <a:off x="360467" y="2357999"/>
            <a:ext cx="3689901" cy="4349752"/>
          </a:xfrm>
          <a:prstGeom prst="rect">
            <a:avLst/>
          </a:prstGeom>
          <a:ln w="127000" cap="sq">
            <a:solidFill>
              <a:srgbClr val="A14343"/>
            </a:solidFill>
            <a:miter lim="800000"/>
          </a:ln>
          <a:effectLst>
            <a:outerShdw blurRad="57150" dist="50800" dir="2700000" algn="tl" rotWithShape="0">
              <a:srgbClr val="000000">
                <a:alpha val="40000"/>
              </a:srgbClr>
            </a:outerShdw>
          </a:effectLst>
        </p:spPr>
      </p:pic>
      <p:sp>
        <p:nvSpPr>
          <p:cNvPr id="2" name="TextBox 1"/>
          <p:cNvSpPr txBox="1"/>
          <p:nvPr/>
        </p:nvSpPr>
        <p:spPr>
          <a:xfrm>
            <a:off x="304800" y="228600"/>
            <a:ext cx="6739118" cy="1569660"/>
          </a:xfrm>
          <a:prstGeom prst="rect">
            <a:avLst/>
          </a:prstGeom>
          <a:noFill/>
        </p:spPr>
        <p:txBody>
          <a:bodyPr wrap="square" rtlCol="0">
            <a:spAutoFit/>
          </a:bodyPr>
          <a:lstStyle/>
          <a:p>
            <a:r>
              <a:rPr lang="en-US" sz="4800" b="1" dirty="0">
                <a:ln>
                  <a:solidFill>
                    <a:schemeClr val="tx1"/>
                  </a:solidFill>
                </a:ln>
                <a:solidFill>
                  <a:schemeClr val="bg1"/>
                </a:solidFill>
                <a:latin typeface="Candara" panose="020E0502030303020204" pitchFamily="34" charset="0"/>
              </a:rPr>
              <a:t>Whoever believes in         the Son has eternal life; </a:t>
            </a:r>
          </a:p>
        </p:txBody>
      </p:sp>
      <p:sp>
        <p:nvSpPr>
          <p:cNvPr id="8" name="TextBox 7">
            <a:extLst>
              <a:ext uri="{FF2B5EF4-FFF2-40B4-BE49-F238E27FC236}">
                <a16:creationId xmlns:a16="http://schemas.microsoft.com/office/drawing/2014/main" id="{DE3D9D3E-F14E-455E-8D81-A6A3F5B7EE7E}"/>
              </a:ext>
            </a:extLst>
          </p:cNvPr>
          <p:cNvSpPr txBox="1"/>
          <p:nvPr/>
        </p:nvSpPr>
        <p:spPr>
          <a:xfrm>
            <a:off x="2209800" y="1595021"/>
            <a:ext cx="7478439" cy="5262979"/>
          </a:xfrm>
          <a:prstGeom prst="rect">
            <a:avLst/>
          </a:prstGeom>
          <a:noFill/>
        </p:spPr>
        <p:txBody>
          <a:bodyPr wrap="square" rtlCol="0">
            <a:spAutoFit/>
          </a:bodyPr>
          <a:lstStyle/>
          <a:p>
            <a:pPr algn="ctr"/>
            <a:r>
              <a:rPr lang="en-US" sz="4800" b="1" dirty="0">
                <a:ln>
                  <a:solidFill>
                    <a:schemeClr val="tx1"/>
                  </a:solidFill>
                </a:ln>
                <a:solidFill>
                  <a:schemeClr val="bg1"/>
                </a:solidFill>
                <a:latin typeface="Candara" panose="020E0502030303020204" pitchFamily="34" charset="0"/>
              </a:rPr>
              <a:t>whoever does not </a:t>
            </a:r>
          </a:p>
          <a:p>
            <a:pPr algn="ctr"/>
            <a:r>
              <a:rPr lang="en-US" sz="4800" b="1" dirty="0">
                <a:ln>
                  <a:solidFill>
                    <a:schemeClr val="tx1"/>
                  </a:solidFill>
                </a:ln>
                <a:solidFill>
                  <a:schemeClr val="bg1"/>
                </a:solidFill>
                <a:latin typeface="Candara" panose="020E0502030303020204" pitchFamily="34" charset="0"/>
              </a:rPr>
              <a:t>            obey the Son </a:t>
            </a:r>
          </a:p>
          <a:p>
            <a:pPr algn="ctr"/>
            <a:r>
              <a:rPr lang="en-US" sz="4800" b="1" dirty="0">
                <a:ln>
                  <a:solidFill>
                    <a:schemeClr val="tx1"/>
                  </a:solidFill>
                </a:ln>
                <a:solidFill>
                  <a:schemeClr val="bg1"/>
                </a:solidFill>
                <a:latin typeface="Candara" panose="020E0502030303020204" pitchFamily="34" charset="0"/>
              </a:rPr>
              <a:t>      shall not see </a:t>
            </a:r>
          </a:p>
          <a:p>
            <a:pPr algn="ctr"/>
            <a:r>
              <a:rPr lang="en-US" sz="4800" b="1" dirty="0">
                <a:ln>
                  <a:solidFill>
                    <a:schemeClr val="tx1"/>
                  </a:solidFill>
                </a:ln>
                <a:solidFill>
                  <a:schemeClr val="bg1"/>
                </a:solidFill>
                <a:latin typeface="Candara" panose="020E0502030303020204" pitchFamily="34" charset="0"/>
              </a:rPr>
              <a:t>  life, but the </a:t>
            </a:r>
          </a:p>
          <a:p>
            <a:pPr algn="ctr"/>
            <a:r>
              <a:rPr lang="en-US" sz="4800" b="1" dirty="0">
                <a:ln>
                  <a:solidFill>
                    <a:schemeClr val="tx1"/>
                  </a:solidFill>
                </a:ln>
                <a:solidFill>
                  <a:schemeClr val="bg1"/>
                </a:solidFill>
                <a:latin typeface="Candara" panose="020E0502030303020204" pitchFamily="34" charset="0"/>
              </a:rPr>
              <a:t>     wrath of God </a:t>
            </a:r>
          </a:p>
          <a:p>
            <a:pPr algn="ctr"/>
            <a:r>
              <a:rPr lang="en-US" sz="4800" b="1" dirty="0">
                <a:ln>
                  <a:solidFill>
                    <a:schemeClr val="tx1"/>
                  </a:solidFill>
                </a:ln>
                <a:solidFill>
                  <a:schemeClr val="bg1"/>
                </a:solidFill>
                <a:latin typeface="Candara" panose="020E0502030303020204" pitchFamily="34" charset="0"/>
              </a:rPr>
              <a:t>             remains on him.</a:t>
            </a:r>
          </a:p>
          <a:p>
            <a:pPr algn="r"/>
            <a:r>
              <a:rPr lang="en-US" sz="4800" b="1" dirty="0">
                <a:ln>
                  <a:solidFill>
                    <a:schemeClr val="tx1"/>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77473" y="6194187"/>
            <a:ext cx="457200" cy="457200"/>
          </a:xfrm>
          <a:prstGeom prst="actionButtonHome">
            <a:avLst/>
          </a:prstGeom>
          <a:solidFill>
            <a:schemeClr val="accent1">
              <a:alpha val="22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501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jumping in the air&#10;&#10;Description automatically generated with low confidence">
            <a:extLst>
              <a:ext uri="{FF2B5EF4-FFF2-40B4-BE49-F238E27FC236}">
                <a16:creationId xmlns:a16="http://schemas.microsoft.com/office/drawing/2014/main" id="{0901CAF8-24A9-4025-B012-78E5F4C00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1780">
            <a:off x="303839" y="-126275"/>
            <a:ext cx="3135046" cy="4700318"/>
          </a:xfrm>
          <a:prstGeom prst="rect">
            <a:avLst/>
          </a:prstGeom>
          <a:ln w="127000" cap="sq">
            <a:solidFill>
              <a:srgbClr val="8DA068"/>
            </a:solidFill>
            <a:miter lim="800000"/>
          </a:ln>
          <a:effectLst>
            <a:outerShdw blurRad="57150" dist="50800" dir="2700000" algn="tl" rotWithShape="0">
              <a:srgbClr val="000000">
                <a:alpha val="40000"/>
              </a:srgbClr>
            </a:outerShdw>
          </a:effectLst>
        </p:spPr>
      </p:pic>
      <p:pic>
        <p:nvPicPr>
          <p:cNvPr id="8" name="Picture 7" descr="A close-up of a person holding the hands together&#10;&#10;Description automatically generated with low confidence">
            <a:extLst>
              <a:ext uri="{FF2B5EF4-FFF2-40B4-BE49-F238E27FC236}">
                <a16:creationId xmlns:a16="http://schemas.microsoft.com/office/drawing/2014/main" id="{FC02347B-D41F-4BD1-B2AB-98810A2D11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5241">
            <a:off x="7842739" y="3334552"/>
            <a:ext cx="4670011" cy="3126962"/>
          </a:xfrm>
          <a:prstGeom prst="rect">
            <a:avLst/>
          </a:prstGeom>
          <a:ln w="127000" cap="sq">
            <a:solidFill>
              <a:srgbClr val="8DA068"/>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182752DF-DA18-4441-B066-21950DB19043}"/>
              </a:ext>
            </a:extLst>
          </p:cNvPr>
          <p:cNvSpPr txBox="1"/>
          <p:nvPr/>
        </p:nvSpPr>
        <p:spPr>
          <a:xfrm>
            <a:off x="3332138" y="3286993"/>
            <a:ext cx="4805179" cy="2308324"/>
          </a:xfrm>
          <a:prstGeom prst="rect">
            <a:avLst/>
          </a:prstGeom>
          <a:noFill/>
        </p:spPr>
        <p:txBody>
          <a:bodyPr wrap="square" rtlCol="0">
            <a:spAutoFit/>
          </a:bodyPr>
          <a:lstStyle/>
          <a:p>
            <a:r>
              <a:rPr lang="en-US" sz="4800" b="1" dirty="0">
                <a:ln>
                  <a:solidFill>
                    <a:schemeClr val="tx1"/>
                  </a:solidFill>
                </a:ln>
                <a:solidFill>
                  <a:schemeClr val="bg1"/>
                </a:solidFill>
                <a:latin typeface="Candara" panose="020E0502030303020204" pitchFamily="34" charset="0"/>
              </a:rPr>
              <a:t>see life, but the wrath of God</a:t>
            </a:r>
          </a:p>
          <a:p>
            <a:r>
              <a:rPr lang="en-US" sz="4800" b="1" dirty="0">
                <a:ln>
                  <a:solidFill>
                    <a:schemeClr val="tx1"/>
                  </a:solidFill>
                </a:ln>
                <a:solidFill>
                  <a:schemeClr val="bg1"/>
                </a:solidFill>
                <a:latin typeface="Candara" panose="020E0502030303020204" pitchFamily="34" charset="0"/>
              </a:rPr>
              <a:t>remains on him.</a:t>
            </a:r>
          </a:p>
        </p:txBody>
      </p:sp>
      <p:sp>
        <p:nvSpPr>
          <p:cNvPr id="9" name="TextBox 8">
            <a:extLst>
              <a:ext uri="{FF2B5EF4-FFF2-40B4-BE49-F238E27FC236}">
                <a16:creationId xmlns:a16="http://schemas.microsoft.com/office/drawing/2014/main" id="{637BA045-7E2A-4F80-BD8A-13FAE973E05C}"/>
              </a:ext>
            </a:extLst>
          </p:cNvPr>
          <p:cNvSpPr txBox="1"/>
          <p:nvPr/>
        </p:nvSpPr>
        <p:spPr>
          <a:xfrm>
            <a:off x="3829639" y="351820"/>
            <a:ext cx="7772400" cy="3046988"/>
          </a:xfrm>
          <a:prstGeom prst="rect">
            <a:avLst/>
          </a:prstGeom>
          <a:noFill/>
        </p:spPr>
        <p:txBody>
          <a:bodyPr wrap="square" rtlCol="0">
            <a:spAutoFit/>
          </a:bodyPr>
          <a:lstStyle/>
          <a:p>
            <a:r>
              <a:rPr lang="en-US" sz="4800" b="1" dirty="0">
                <a:ln>
                  <a:solidFill>
                    <a:schemeClr val="tx1"/>
                  </a:solidFill>
                </a:ln>
                <a:solidFill>
                  <a:schemeClr val="bg1"/>
                </a:solidFill>
                <a:latin typeface="Candara" panose="020E0502030303020204" pitchFamily="34" charset="0"/>
              </a:rPr>
              <a:t>Whoever believes in the Son has eternal life; </a:t>
            </a:r>
          </a:p>
          <a:p>
            <a:r>
              <a:rPr lang="en-US" sz="4800" b="1" dirty="0">
                <a:ln>
                  <a:solidFill>
                    <a:schemeClr val="tx1"/>
                  </a:solidFill>
                </a:ln>
                <a:solidFill>
                  <a:schemeClr val="bg1"/>
                </a:solidFill>
                <a:latin typeface="Candara" panose="020E0502030303020204" pitchFamily="34" charset="0"/>
              </a:rPr>
              <a:t>whoever does not obey </a:t>
            </a:r>
          </a:p>
          <a:p>
            <a:r>
              <a:rPr lang="en-US" sz="4800" b="1" dirty="0">
                <a:ln>
                  <a:solidFill>
                    <a:schemeClr val="tx1"/>
                  </a:solidFill>
                </a:ln>
                <a:solidFill>
                  <a:schemeClr val="bg1"/>
                </a:solidFill>
                <a:latin typeface="Candara" panose="020E0502030303020204" pitchFamily="34" charset="0"/>
              </a:rPr>
              <a:t>the Son shall not</a:t>
            </a:r>
          </a:p>
        </p:txBody>
      </p:sp>
      <p:sp>
        <p:nvSpPr>
          <p:cNvPr id="10" name="TextBox 9">
            <a:extLst>
              <a:ext uri="{FF2B5EF4-FFF2-40B4-BE49-F238E27FC236}">
                <a16:creationId xmlns:a16="http://schemas.microsoft.com/office/drawing/2014/main" id="{26695566-1F24-4AFE-ABAE-9810FF173796}"/>
              </a:ext>
            </a:extLst>
          </p:cNvPr>
          <p:cNvSpPr txBox="1"/>
          <p:nvPr/>
        </p:nvSpPr>
        <p:spPr>
          <a:xfrm>
            <a:off x="3363669" y="5476362"/>
            <a:ext cx="4406696" cy="830997"/>
          </a:xfrm>
          <a:prstGeom prst="rect">
            <a:avLst/>
          </a:prstGeom>
          <a:noFill/>
        </p:spPr>
        <p:txBody>
          <a:bodyPr wrap="square" rtlCol="0">
            <a:spAutoFit/>
          </a:bodyPr>
          <a:lstStyle/>
          <a:p>
            <a:pPr algn="ctr"/>
            <a:r>
              <a:rPr lang="en-US" sz="4800" b="1" dirty="0">
                <a:ln>
                  <a:solidFill>
                    <a:schemeClr val="tx1"/>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08209" y="6307359"/>
            <a:ext cx="457200" cy="457200"/>
          </a:xfrm>
          <a:prstGeom prst="actionButtonHome">
            <a:avLst/>
          </a:prstGeom>
          <a:solidFill>
            <a:schemeClr val="accent2">
              <a:lumMod val="60000"/>
              <a:lumOff val="40000"/>
              <a:alpha val="38000"/>
            </a:schemeClr>
          </a:solidFill>
          <a:ln>
            <a:solidFill>
              <a:schemeClr val="accent2">
                <a:lumMod val="5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with his hand on his head&#10;&#10;Description automatically generated with low confidence">
            <a:extLst>
              <a:ext uri="{FF2B5EF4-FFF2-40B4-BE49-F238E27FC236}">
                <a16:creationId xmlns:a16="http://schemas.microsoft.com/office/drawing/2014/main" id="{3E727ADE-EDAA-45F6-9AB9-F218B5FCA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6934">
            <a:off x="31129" y="303067"/>
            <a:ext cx="4246587" cy="2842757"/>
          </a:xfrm>
          <a:prstGeom prst="rect">
            <a:avLst/>
          </a:prstGeom>
          <a:ln w="127000" cap="sq">
            <a:solidFill>
              <a:srgbClr val="AA7C52"/>
            </a:solidFill>
            <a:miter lim="800000"/>
          </a:ln>
          <a:effectLst>
            <a:outerShdw blurRad="57150" dist="50800" dir="2700000" algn="tl" rotWithShape="0">
              <a:srgbClr val="000000">
                <a:alpha val="40000"/>
              </a:srgbClr>
            </a:outerShdw>
          </a:effectLst>
        </p:spPr>
      </p:pic>
      <p:pic>
        <p:nvPicPr>
          <p:cNvPr id="8" name="Picture 7" descr="A picture containing clothing, trouser&#10;&#10;Description automatically generated">
            <a:extLst>
              <a:ext uri="{FF2B5EF4-FFF2-40B4-BE49-F238E27FC236}">
                <a16:creationId xmlns:a16="http://schemas.microsoft.com/office/drawing/2014/main" id="{77B360BF-6A79-4E29-B21A-110CCD1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3594">
            <a:off x="9235256" y="636020"/>
            <a:ext cx="2189887" cy="6386062"/>
          </a:xfrm>
          <a:prstGeom prst="rect">
            <a:avLst/>
          </a:prstGeom>
          <a:ln w="127000" cap="sq">
            <a:solidFill>
              <a:srgbClr val="AA7C52"/>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62749DF0-156B-446C-B1CB-E30DA4C9B86C}"/>
              </a:ext>
            </a:extLst>
          </p:cNvPr>
          <p:cNvSpPr txBox="1"/>
          <p:nvPr/>
        </p:nvSpPr>
        <p:spPr>
          <a:xfrm>
            <a:off x="630224" y="2667000"/>
            <a:ext cx="7848600" cy="3785652"/>
          </a:xfrm>
          <a:prstGeom prst="rect">
            <a:avLst/>
          </a:prstGeom>
          <a:noFill/>
        </p:spPr>
        <p:txBody>
          <a:bodyPr wrap="square" rtlCol="0">
            <a:spAutoFit/>
          </a:bodyPr>
          <a:lstStyle/>
          <a:p>
            <a:pPr algn="r"/>
            <a:r>
              <a:rPr lang="en-US" sz="4800" b="1" dirty="0">
                <a:ln>
                  <a:solidFill>
                    <a:schemeClr val="tx1"/>
                  </a:solidFill>
                </a:ln>
                <a:solidFill>
                  <a:schemeClr val="bg1"/>
                </a:solidFill>
                <a:latin typeface="Candara" panose="020E0502030303020204" pitchFamily="34" charset="0"/>
              </a:rPr>
              <a:t>whoever does not </a:t>
            </a:r>
          </a:p>
          <a:p>
            <a:pPr algn="r"/>
            <a:r>
              <a:rPr lang="en-US" sz="4800" b="1" dirty="0">
                <a:ln>
                  <a:solidFill>
                    <a:schemeClr val="tx1"/>
                  </a:solidFill>
                </a:ln>
                <a:solidFill>
                  <a:schemeClr val="bg1"/>
                </a:solidFill>
                <a:latin typeface="Candara" panose="020E0502030303020204" pitchFamily="34" charset="0"/>
              </a:rPr>
              <a:t>obey the Son shall not see life, but the wrath of God remains on him.</a:t>
            </a:r>
          </a:p>
          <a:p>
            <a:pPr algn="r"/>
            <a:r>
              <a:rPr lang="en-US" sz="4800" b="1" dirty="0">
                <a:ln>
                  <a:solidFill>
                    <a:schemeClr val="tx1"/>
                  </a:solidFill>
                </a:ln>
                <a:solidFill>
                  <a:schemeClr val="bg1"/>
                </a:solidFill>
                <a:latin typeface="Candara" panose="020E0502030303020204" pitchFamily="34" charset="0"/>
              </a:rPr>
              <a:t>John 3:36</a:t>
            </a:r>
          </a:p>
        </p:txBody>
      </p:sp>
      <p:sp>
        <p:nvSpPr>
          <p:cNvPr id="9" name="TextBox 8">
            <a:extLst>
              <a:ext uri="{FF2B5EF4-FFF2-40B4-BE49-F238E27FC236}">
                <a16:creationId xmlns:a16="http://schemas.microsoft.com/office/drawing/2014/main" id="{38861E5E-B10D-4FB9-8B6A-5DD0CD28C041}"/>
              </a:ext>
            </a:extLst>
          </p:cNvPr>
          <p:cNvSpPr txBox="1"/>
          <p:nvPr/>
        </p:nvSpPr>
        <p:spPr>
          <a:xfrm>
            <a:off x="3886200" y="533291"/>
            <a:ext cx="5858236" cy="2308324"/>
          </a:xfrm>
          <a:prstGeom prst="rect">
            <a:avLst/>
          </a:prstGeom>
          <a:noFill/>
        </p:spPr>
        <p:txBody>
          <a:bodyPr wrap="square" rtlCol="0">
            <a:spAutoFit/>
          </a:bodyPr>
          <a:lstStyle/>
          <a:p>
            <a:pPr algn="ctr"/>
            <a:r>
              <a:rPr lang="en-US" sz="4800" b="1" dirty="0">
                <a:ln>
                  <a:solidFill>
                    <a:schemeClr val="tx1"/>
                  </a:solidFill>
                </a:ln>
                <a:solidFill>
                  <a:schemeClr val="bg1"/>
                </a:solidFill>
                <a:latin typeface="Candara" panose="020E0502030303020204" pitchFamily="34" charset="0"/>
              </a:rPr>
              <a:t>Whoever believes</a:t>
            </a:r>
          </a:p>
          <a:p>
            <a:pPr algn="ctr"/>
            <a:r>
              <a:rPr lang="en-US" sz="4800" b="1" dirty="0">
                <a:ln>
                  <a:solidFill>
                    <a:schemeClr val="tx1"/>
                  </a:solidFill>
                </a:ln>
                <a:solidFill>
                  <a:schemeClr val="bg1"/>
                </a:solidFill>
                <a:latin typeface="Candara" panose="020E0502030303020204" pitchFamily="34" charset="0"/>
              </a:rPr>
              <a:t>in the Son has</a:t>
            </a:r>
          </a:p>
          <a:p>
            <a:pPr algn="ctr"/>
            <a:r>
              <a:rPr lang="en-US" sz="4800" b="1" dirty="0">
                <a:ln>
                  <a:solidFill>
                    <a:schemeClr val="tx1"/>
                  </a:solidFill>
                </a:ln>
                <a:solidFill>
                  <a:schemeClr val="bg1"/>
                </a:solidFill>
                <a:latin typeface="Candara" panose="020E0502030303020204" pitchFamily="34" charset="0"/>
              </a:rPr>
              <a:t>eternal life; </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bg1">
              <a:lumMod val="95000"/>
              <a:alpha val="59000"/>
            </a:schemeClr>
          </a:solidFill>
          <a:ln>
            <a:solidFill>
              <a:schemeClr val="bg1">
                <a:lumMod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rgbClr val="FFFF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thing, indoor, footwear, feet&#10;&#10;Description automatically generated">
            <a:extLst>
              <a:ext uri="{FF2B5EF4-FFF2-40B4-BE49-F238E27FC236}">
                <a16:creationId xmlns:a16="http://schemas.microsoft.com/office/drawing/2014/main" id="{BDA9FB2F-ED39-4A74-9665-A9BBFF1C8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5404">
            <a:off x="51228" y="3783890"/>
            <a:ext cx="3780272" cy="2520181"/>
          </a:xfrm>
          <a:prstGeom prst="rect">
            <a:avLst/>
          </a:prstGeom>
          <a:ln w="127000" cap="sq">
            <a:solidFill>
              <a:srgbClr val="A0A043"/>
            </a:solidFill>
            <a:miter lim="800000"/>
          </a:ln>
          <a:effectLst>
            <a:outerShdw blurRad="57150" dist="50800" dir="2700000" algn="tl" rotWithShape="0">
              <a:srgbClr val="000000">
                <a:alpha val="40000"/>
              </a:srgbClr>
            </a:outerShdw>
          </a:effectLst>
        </p:spPr>
      </p:pic>
      <p:pic>
        <p:nvPicPr>
          <p:cNvPr id="6" name="Picture 5" descr="A child wearing roller skates&#10;&#10;Description automatically generated with low confidence">
            <a:extLst>
              <a:ext uri="{FF2B5EF4-FFF2-40B4-BE49-F238E27FC236}">
                <a16:creationId xmlns:a16="http://schemas.microsoft.com/office/drawing/2014/main" id="{0AC18C8F-8CE2-43E4-86CC-229F5D7C70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457"/>
          <a:stretch/>
        </p:blipFill>
        <p:spPr>
          <a:xfrm rot="20485137">
            <a:off x="8044705" y="503408"/>
            <a:ext cx="3941147" cy="3987686"/>
          </a:xfrm>
          <a:prstGeom prst="rect">
            <a:avLst/>
          </a:prstGeom>
          <a:ln w="127000" cap="sq">
            <a:solidFill>
              <a:srgbClr val="A0A043"/>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4EE2B945-1390-498B-9ABD-060BB8C16CF9}"/>
              </a:ext>
            </a:extLst>
          </p:cNvPr>
          <p:cNvSpPr txBox="1"/>
          <p:nvPr/>
        </p:nvSpPr>
        <p:spPr>
          <a:xfrm>
            <a:off x="4288864" y="3276600"/>
            <a:ext cx="5172436" cy="3046988"/>
          </a:xfrm>
          <a:prstGeom prst="rect">
            <a:avLst/>
          </a:prstGeom>
          <a:noFill/>
        </p:spPr>
        <p:txBody>
          <a:bodyPr wrap="square" rtlCol="0">
            <a:spAutoFit/>
          </a:bodyPr>
          <a:lstStyle/>
          <a:p>
            <a:r>
              <a:rPr lang="en-US" sz="4800" b="1" dirty="0">
                <a:ln>
                  <a:solidFill>
                    <a:schemeClr val="bg1"/>
                  </a:solidFill>
                </a:ln>
                <a:solidFill>
                  <a:sysClr val="windowText" lastClr="000000"/>
                </a:solidFill>
                <a:latin typeface="Candara" panose="020E0502030303020204" pitchFamily="34" charset="0"/>
              </a:rPr>
              <a:t>but the wrath </a:t>
            </a:r>
          </a:p>
          <a:p>
            <a:r>
              <a:rPr lang="en-US" sz="4800" b="1" dirty="0">
                <a:ln>
                  <a:solidFill>
                    <a:schemeClr val="bg1"/>
                  </a:solidFill>
                </a:ln>
                <a:solidFill>
                  <a:sysClr val="windowText" lastClr="000000"/>
                </a:solidFill>
                <a:latin typeface="Candara" panose="020E0502030303020204" pitchFamily="34" charset="0"/>
              </a:rPr>
              <a:t>of God remains </a:t>
            </a:r>
          </a:p>
          <a:p>
            <a:r>
              <a:rPr lang="en-US" sz="4800" b="1" dirty="0">
                <a:ln>
                  <a:solidFill>
                    <a:schemeClr val="bg1"/>
                  </a:solidFill>
                </a:ln>
                <a:solidFill>
                  <a:sysClr val="windowText" lastClr="000000"/>
                </a:solidFill>
                <a:latin typeface="Candara" panose="020E0502030303020204" pitchFamily="34" charset="0"/>
              </a:rPr>
              <a:t>on him.</a:t>
            </a:r>
          </a:p>
          <a:p>
            <a:r>
              <a:rPr lang="en-US" sz="4800" b="1" dirty="0">
                <a:ln>
                  <a:solidFill>
                    <a:schemeClr val="bg1"/>
                  </a:solidFill>
                </a:ln>
                <a:solidFill>
                  <a:sysClr val="windowText" lastClr="000000"/>
                </a:solidFill>
                <a:latin typeface="Candara" panose="020E0502030303020204" pitchFamily="34" charset="0"/>
              </a:rPr>
              <a:t>John 3:36</a:t>
            </a:r>
          </a:p>
        </p:txBody>
      </p:sp>
      <p:sp>
        <p:nvSpPr>
          <p:cNvPr id="7" name="TextBox 6">
            <a:extLst>
              <a:ext uri="{FF2B5EF4-FFF2-40B4-BE49-F238E27FC236}">
                <a16:creationId xmlns:a16="http://schemas.microsoft.com/office/drawing/2014/main" id="{FC50F994-BA30-4E65-9F3D-4441AF5EE953}"/>
              </a:ext>
            </a:extLst>
          </p:cNvPr>
          <p:cNvSpPr txBox="1"/>
          <p:nvPr/>
        </p:nvSpPr>
        <p:spPr>
          <a:xfrm>
            <a:off x="838201" y="304800"/>
            <a:ext cx="7391399" cy="3046988"/>
          </a:xfrm>
          <a:prstGeom prst="rect">
            <a:avLst/>
          </a:prstGeom>
          <a:noFill/>
        </p:spPr>
        <p:txBody>
          <a:bodyPr wrap="square" rtlCol="0">
            <a:spAutoFit/>
          </a:bodyPr>
          <a:lstStyle/>
          <a:p>
            <a:r>
              <a:rPr lang="en-US" sz="4800" b="1" dirty="0">
                <a:ln>
                  <a:solidFill>
                    <a:schemeClr val="bg1"/>
                  </a:solidFill>
                </a:ln>
                <a:solidFill>
                  <a:sysClr val="windowText" lastClr="000000"/>
                </a:solidFill>
                <a:latin typeface="Candara" panose="020E0502030303020204" pitchFamily="34" charset="0"/>
              </a:rPr>
              <a:t>Whoever believes in the Son has eternal life; </a:t>
            </a:r>
          </a:p>
          <a:p>
            <a:r>
              <a:rPr lang="en-US" sz="4800" b="1" dirty="0">
                <a:ln>
                  <a:solidFill>
                    <a:schemeClr val="bg1"/>
                  </a:solidFill>
                </a:ln>
                <a:solidFill>
                  <a:sysClr val="windowText" lastClr="000000"/>
                </a:solidFill>
                <a:latin typeface="Candara" panose="020E0502030303020204" pitchFamily="34" charset="0"/>
              </a:rPr>
              <a:t>whoever does not obey </a:t>
            </a:r>
          </a:p>
          <a:p>
            <a:r>
              <a:rPr lang="en-US" sz="4800" b="1" dirty="0">
                <a:ln>
                  <a:solidFill>
                    <a:schemeClr val="bg1"/>
                  </a:solidFill>
                </a:ln>
                <a:solidFill>
                  <a:sysClr val="windowText" lastClr="000000"/>
                </a:solidFill>
                <a:latin typeface="Candara" panose="020E0502030303020204" pitchFamily="34" charset="0"/>
              </a:rPr>
              <a:t>the Son shall not see life,</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accent4">
              <a:lumMod val="60000"/>
              <a:lumOff val="40000"/>
              <a:alpha val="59000"/>
            </a:schemeClr>
          </a:solidFill>
          <a:ln>
            <a:solidFill>
              <a:schemeClr val="accent4">
                <a:lumMod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jumping in the air&#10;&#10;Description automatically generated with medium confidence">
            <a:extLst>
              <a:ext uri="{FF2B5EF4-FFF2-40B4-BE49-F238E27FC236}">
                <a16:creationId xmlns:a16="http://schemas.microsoft.com/office/drawing/2014/main" id="{30ECC30C-ACF8-461E-8AE7-17C0C4471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221">
            <a:off x="128051" y="2138194"/>
            <a:ext cx="2788185" cy="4534185"/>
          </a:xfrm>
          <a:prstGeom prst="rect">
            <a:avLst/>
          </a:prstGeom>
          <a:ln w="127000" cap="sq">
            <a:solidFill>
              <a:srgbClr val="8878A0"/>
            </a:solidFill>
            <a:miter lim="800000"/>
          </a:ln>
          <a:effectLst>
            <a:outerShdw blurRad="57150" dist="50800" dir="2700000" algn="tl" rotWithShape="0">
              <a:srgbClr val="000000">
                <a:alpha val="40000"/>
              </a:srgbClr>
            </a:outerShdw>
          </a:effectLst>
        </p:spPr>
      </p:pic>
      <p:pic>
        <p:nvPicPr>
          <p:cNvPr id="6" name="Picture 5" descr="A picture containing outdoor, ground, person&#10;&#10;Description automatically generated">
            <a:extLst>
              <a:ext uri="{FF2B5EF4-FFF2-40B4-BE49-F238E27FC236}">
                <a16:creationId xmlns:a16="http://schemas.microsoft.com/office/drawing/2014/main" id="{AACDE83B-2A9F-4CF7-A1A7-FBAEACB3EF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52" t="20549" r="8132" b="5172"/>
          <a:stretch/>
        </p:blipFill>
        <p:spPr>
          <a:xfrm rot="168207">
            <a:off x="8665142" y="423938"/>
            <a:ext cx="3230057" cy="4455749"/>
          </a:xfrm>
          <a:prstGeom prst="rect">
            <a:avLst/>
          </a:prstGeom>
          <a:ln w="127000" cap="sq">
            <a:solidFill>
              <a:srgbClr val="8878A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173813B-8E8C-4DA8-B0A3-8D186949A232}"/>
              </a:ext>
            </a:extLst>
          </p:cNvPr>
          <p:cNvSpPr txBox="1"/>
          <p:nvPr/>
        </p:nvSpPr>
        <p:spPr>
          <a:xfrm>
            <a:off x="333081" y="355230"/>
            <a:ext cx="8201319" cy="3046988"/>
          </a:xfrm>
          <a:prstGeom prst="rect">
            <a:avLst/>
          </a:prstGeom>
          <a:noFill/>
        </p:spPr>
        <p:txBody>
          <a:bodyPr wrap="square" rtlCol="0">
            <a:spAutoFit/>
          </a:bodyPr>
          <a:lstStyle/>
          <a:p>
            <a:pPr algn="ctr"/>
            <a:r>
              <a:rPr lang="en-US" sz="4800" b="1" dirty="0">
                <a:ln>
                  <a:solidFill>
                    <a:sysClr val="windowText" lastClr="000000"/>
                  </a:solidFill>
                </a:ln>
                <a:solidFill>
                  <a:schemeClr val="bg1"/>
                </a:solidFill>
                <a:latin typeface="Candara" panose="020E0502030303020204" pitchFamily="34" charset="0"/>
              </a:rPr>
              <a:t>Whoever believes in the Son has eternal life; whoever </a:t>
            </a:r>
          </a:p>
          <a:p>
            <a:pPr algn="ctr"/>
            <a:r>
              <a:rPr lang="en-US" sz="4800" b="1" dirty="0">
                <a:ln>
                  <a:solidFill>
                    <a:sysClr val="windowText" lastClr="000000"/>
                  </a:solidFill>
                </a:ln>
                <a:solidFill>
                  <a:schemeClr val="bg1"/>
                </a:solidFill>
                <a:latin typeface="Candara" panose="020E0502030303020204" pitchFamily="34" charset="0"/>
              </a:rPr>
              <a:t>             does not obey the </a:t>
            </a:r>
          </a:p>
          <a:p>
            <a:pPr algn="ctr"/>
            <a:r>
              <a:rPr lang="en-US" sz="4800" b="1" dirty="0">
                <a:ln>
                  <a:solidFill>
                    <a:sysClr val="windowText" lastClr="000000"/>
                  </a:solidFill>
                </a:ln>
                <a:solidFill>
                  <a:schemeClr val="bg1"/>
                </a:solidFill>
                <a:latin typeface="Candara" panose="020E0502030303020204" pitchFamily="34" charset="0"/>
              </a:rPr>
              <a:t>                   Son shall not see life,</a:t>
            </a:r>
          </a:p>
        </p:txBody>
      </p:sp>
      <p:sp>
        <p:nvSpPr>
          <p:cNvPr id="9" name="TextBox 8">
            <a:extLst>
              <a:ext uri="{FF2B5EF4-FFF2-40B4-BE49-F238E27FC236}">
                <a16:creationId xmlns:a16="http://schemas.microsoft.com/office/drawing/2014/main" id="{5D9493D9-5E03-473C-83EE-32990653C2EB}"/>
              </a:ext>
            </a:extLst>
          </p:cNvPr>
          <p:cNvSpPr txBox="1"/>
          <p:nvPr/>
        </p:nvSpPr>
        <p:spPr>
          <a:xfrm>
            <a:off x="2743200" y="3325237"/>
            <a:ext cx="5498913" cy="3046988"/>
          </a:xfrm>
          <a:prstGeom prst="rect">
            <a:avLst/>
          </a:prstGeom>
          <a:noFill/>
        </p:spPr>
        <p:txBody>
          <a:bodyPr wrap="square">
            <a:spAutoFit/>
          </a:bodyPr>
          <a:lstStyle/>
          <a:p>
            <a:pPr algn="ctr"/>
            <a:r>
              <a:rPr lang="en-US" sz="4800" b="1" dirty="0">
                <a:ln>
                  <a:solidFill>
                    <a:sysClr val="windowText" lastClr="000000"/>
                  </a:solidFill>
                </a:ln>
                <a:solidFill>
                  <a:schemeClr val="bg1"/>
                </a:solidFill>
                <a:latin typeface="Candara" panose="020E0502030303020204" pitchFamily="34" charset="0"/>
              </a:rPr>
              <a:t>but the wrath of God remains on him.</a:t>
            </a:r>
          </a:p>
          <a:p>
            <a:pPr algn="ctr"/>
            <a:r>
              <a:rPr lang="en-US" sz="4800" b="1" dirty="0">
                <a:ln>
                  <a:solidFill>
                    <a:sysClr val="windowText" lastClr="000000"/>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accent5">
              <a:lumMod val="60000"/>
              <a:lumOff val="40000"/>
              <a:alpha val="64000"/>
            </a:schemeClr>
          </a:solidFill>
          <a:ln>
            <a:solidFill>
              <a:schemeClr val="accent5">
                <a:lumMod val="75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2192000" cy="6858000"/>
          </a:xfrm>
          <a:prstGeom prst="rect">
            <a:avLst/>
          </a:prstGeom>
          <a:blipFill>
            <a:blip r:embed="rId2">
              <a:duotone>
                <a:prstClr val="black"/>
                <a:srgbClr val="00B05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a stethoscope around the neck&#10;&#10;Description automatically generated with low confidence">
            <a:extLst>
              <a:ext uri="{FF2B5EF4-FFF2-40B4-BE49-F238E27FC236}">
                <a16:creationId xmlns:a16="http://schemas.microsoft.com/office/drawing/2014/main" id="{F5CA9387-F935-4194-B7CA-4E2E1B0D0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7054">
            <a:off x="7527703" y="3450035"/>
            <a:ext cx="4627545" cy="3078651"/>
          </a:xfrm>
          <a:prstGeom prst="rect">
            <a:avLst/>
          </a:prstGeom>
          <a:ln w="127000" cap="sq">
            <a:solidFill>
              <a:srgbClr val="609F6E"/>
            </a:solidFill>
            <a:miter lim="800000"/>
          </a:ln>
          <a:effectLst>
            <a:outerShdw blurRad="57150" dist="50800" dir="2700000" algn="tl" rotWithShape="0">
              <a:srgbClr val="000000">
                <a:alpha val="40000"/>
              </a:srgbClr>
            </a:outerShdw>
          </a:effectLst>
        </p:spPr>
      </p:pic>
      <p:pic>
        <p:nvPicPr>
          <p:cNvPr id="6" name="Picture 5" descr="A picture containing person, outdoor, posing&#10;&#10;Description automatically generated">
            <a:extLst>
              <a:ext uri="{FF2B5EF4-FFF2-40B4-BE49-F238E27FC236}">
                <a16:creationId xmlns:a16="http://schemas.microsoft.com/office/drawing/2014/main" id="{32B61137-0EDF-4F49-A2A9-A210C1497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63156">
            <a:off x="84770" y="32448"/>
            <a:ext cx="4036900" cy="4036900"/>
          </a:xfrm>
          <a:prstGeom prst="rect">
            <a:avLst/>
          </a:prstGeom>
          <a:ln w="127000" cap="sq">
            <a:solidFill>
              <a:srgbClr val="609F6E"/>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0801B88-13A7-473F-A6E3-0D29D2BA8D68}"/>
              </a:ext>
            </a:extLst>
          </p:cNvPr>
          <p:cNvSpPr txBox="1"/>
          <p:nvPr/>
        </p:nvSpPr>
        <p:spPr>
          <a:xfrm>
            <a:off x="4599492" y="686812"/>
            <a:ext cx="7287708" cy="3046988"/>
          </a:xfrm>
          <a:prstGeom prst="rect">
            <a:avLst/>
          </a:prstGeom>
          <a:noFill/>
        </p:spPr>
        <p:txBody>
          <a:bodyPr wrap="square" rtlCol="0">
            <a:spAutoFit/>
          </a:bodyPr>
          <a:lstStyle/>
          <a:p>
            <a:r>
              <a:rPr lang="en-US" sz="4800" b="1" dirty="0">
                <a:ln>
                  <a:solidFill>
                    <a:sysClr val="windowText" lastClr="000000"/>
                  </a:solidFill>
                </a:ln>
                <a:solidFill>
                  <a:schemeClr val="bg1"/>
                </a:solidFill>
                <a:latin typeface="Candara" panose="020E0502030303020204" pitchFamily="34" charset="0"/>
              </a:rPr>
              <a:t>Whoever believes in the Son has eternal life; </a:t>
            </a:r>
          </a:p>
          <a:p>
            <a:r>
              <a:rPr lang="en-US" sz="4800" b="1" dirty="0">
                <a:ln>
                  <a:solidFill>
                    <a:sysClr val="windowText" lastClr="000000"/>
                  </a:solidFill>
                </a:ln>
                <a:solidFill>
                  <a:schemeClr val="bg1"/>
                </a:solidFill>
                <a:latin typeface="Candara" panose="020E0502030303020204" pitchFamily="34" charset="0"/>
              </a:rPr>
              <a:t>whoever does not obey the Son</a:t>
            </a:r>
          </a:p>
        </p:txBody>
      </p:sp>
      <p:sp>
        <p:nvSpPr>
          <p:cNvPr id="8" name="TextBox 7">
            <a:extLst>
              <a:ext uri="{FF2B5EF4-FFF2-40B4-BE49-F238E27FC236}">
                <a16:creationId xmlns:a16="http://schemas.microsoft.com/office/drawing/2014/main" id="{F9DDBD34-7B67-47A7-906C-B1ED8FE4BDA9}"/>
              </a:ext>
            </a:extLst>
          </p:cNvPr>
          <p:cNvSpPr txBox="1"/>
          <p:nvPr/>
        </p:nvSpPr>
        <p:spPr>
          <a:xfrm>
            <a:off x="860333" y="2815173"/>
            <a:ext cx="6405382" cy="3785652"/>
          </a:xfrm>
          <a:prstGeom prst="rect">
            <a:avLst/>
          </a:prstGeom>
          <a:noFill/>
        </p:spPr>
        <p:txBody>
          <a:bodyPr wrap="square" rtlCol="0">
            <a:spAutoFit/>
          </a:bodyPr>
          <a:lstStyle/>
          <a:p>
            <a:pPr algn="ctr"/>
            <a:endParaRPr lang="en-US" sz="4800" b="1" dirty="0">
              <a:ln>
                <a:solidFill>
                  <a:sysClr val="windowText" lastClr="000000"/>
                </a:solidFill>
              </a:ln>
              <a:solidFill>
                <a:schemeClr val="bg1"/>
              </a:solidFill>
              <a:latin typeface="Candara" panose="020E0502030303020204" pitchFamily="34" charset="0"/>
            </a:endParaRPr>
          </a:p>
          <a:p>
            <a:pPr algn="r"/>
            <a:r>
              <a:rPr lang="en-US" sz="4800" b="1" dirty="0">
                <a:ln>
                  <a:solidFill>
                    <a:sysClr val="windowText" lastClr="000000"/>
                  </a:solidFill>
                </a:ln>
                <a:solidFill>
                  <a:schemeClr val="bg1"/>
                </a:solidFill>
                <a:latin typeface="Candara" panose="020E0502030303020204" pitchFamily="34" charset="0"/>
              </a:rPr>
              <a:t> shall not </a:t>
            </a:r>
          </a:p>
          <a:p>
            <a:pPr algn="r"/>
            <a:r>
              <a:rPr lang="en-US" sz="4800" b="1" dirty="0">
                <a:ln>
                  <a:solidFill>
                    <a:sysClr val="windowText" lastClr="000000"/>
                  </a:solidFill>
                </a:ln>
                <a:solidFill>
                  <a:schemeClr val="bg1"/>
                </a:solidFill>
                <a:latin typeface="Candara" panose="020E0502030303020204" pitchFamily="34" charset="0"/>
              </a:rPr>
              <a:t>see life, but the wrath of God remains on him.</a:t>
            </a:r>
          </a:p>
          <a:p>
            <a:pPr algn="ctr"/>
            <a:r>
              <a:rPr lang="en-US" sz="4800" b="1" dirty="0">
                <a:ln>
                  <a:solidFill>
                    <a:sysClr val="windowText" lastClr="000000"/>
                  </a:solidFill>
                </a:ln>
                <a:solidFill>
                  <a:schemeClr val="bg1"/>
                </a:solidFill>
                <a:latin typeface="Candara" panose="020E0502030303020204" pitchFamily="34" charset="0"/>
              </a:rPr>
              <a:t>John 3:36</a:t>
            </a:r>
          </a:p>
        </p:txBody>
      </p:sp>
      <p:sp>
        <p:nvSpPr>
          <p:cNvPr id="4" name="Action Button: Home 3">
            <a:hlinkClick r:id="" action="ppaction://hlinkshowjump?jump=firstslide" highlightClick="1"/>
          </p:cNvPr>
          <p:cNvSpPr/>
          <p:nvPr/>
        </p:nvSpPr>
        <p:spPr>
          <a:xfrm>
            <a:off x="11582400" y="6372225"/>
            <a:ext cx="457200" cy="457200"/>
          </a:xfrm>
          <a:prstGeom prst="actionButtonHome">
            <a:avLst/>
          </a:prstGeom>
          <a:solidFill>
            <a:schemeClr val="accent6">
              <a:lumMod val="40000"/>
              <a:lumOff val="60000"/>
              <a:alpha val="44000"/>
            </a:schemeClr>
          </a:solidFill>
          <a:ln>
            <a:solidFill>
              <a:schemeClr val="accent6">
                <a:lumMod val="50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370</Words>
  <Application>Microsoft Office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Bodoni MT Black</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Becky Dwinell</cp:lastModifiedBy>
  <cp:revision>110</cp:revision>
  <dcterms:created xsi:type="dcterms:W3CDTF">2017-04-24T21:11:23Z</dcterms:created>
  <dcterms:modified xsi:type="dcterms:W3CDTF">2021-10-28T21:11:08Z</dcterms:modified>
</cp:coreProperties>
</file>