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80" r:id="rId4"/>
    <p:sldId id="270" r:id="rId5"/>
    <p:sldId id="271" r:id="rId6"/>
    <p:sldId id="285" r:id="rId7"/>
    <p:sldId id="286" r:id="rId8"/>
    <p:sldId id="281" r:id="rId9"/>
    <p:sldId id="275" r:id="rId10"/>
    <p:sldId id="276" r:id="rId11"/>
    <p:sldId id="277" r:id="rId12"/>
    <p:sldId id="282" r:id="rId13"/>
    <p:sldId id="279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B9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58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680232B-7620-413E-922E-E6D511072D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8E3C37B-A1FC-46B0-9CB9-4153D1361B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21CED2A-8656-4FF2-820D-07BDB09CC82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7EC73B9-5B82-4591-BEB2-1B597408FE8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4990CC-FCBD-4B8D-8371-505E4BF43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BC6C755-45D4-45DB-96AB-9676B0311E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64454BF-03BF-4F5A-B12E-D1E993AAC4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392906D9-7D15-470E-B995-DB44CB8FD98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73BD0272-1F5F-42D5-AB4C-5B6D8A41443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9D64D12C-AC20-4E9C-9C14-FC898D67F6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111ED683-E190-4A33-B9C0-CB3EB593F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202C975-00C8-4F5F-B0D1-73ACD5C77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0F6DD1-0789-4050-89F4-B69B0E9B3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5F1CE2-4555-46CE-90AB-4529008CC80F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A4D2CAB-D5EE-4635-AD19-E6F067453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8C6FED5-3C78-4CC9-8882-510DAB2C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C4182E-CFD4-45A9-9A3E-F3BA18063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E74E30-4D9A-490F-9CC1-027315992C4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E63F570-4DDD-4AFC-820F-E5F3C8878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E2992F4-E218-41C4-A55C-36C404B45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0B298E-A6B7-47C0-9955-F5B67032E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337CF2F-BC40-4B33-8C69-CCFE525F926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B0ED656-DF46-4050-AAF0-251F76C22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B31E1EA7-3B30-4FEB-AF00-FED547AC5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C4182E-CFD4-45A9-9A3E-F3BA18063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E74E30-4D9A-490F-9CC1-027315992C4D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E63F570-4DDD-4AFC-820F-E5F3C8878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E2992F4-E218-41C4-A55C-36C404B45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31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ACB722-8B28-4894-80BB-98C7E1497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E398B7B-4719-4A0D-B918-57906D27CBDE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47F6409-C0DA-4C15-BEA3-F065246F7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78CBD38-870E-46DC-8168-F4AF4B423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B246B2-1552-4BEC-83AC-2E06D49BB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1BABD2F-E2E3-401E-936D-0D4C7CFF278F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4EC65AF1-FF5A-45C3-ABEA-19FFCE4D4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68B2DF53-A38C-48C9-B32A-28B208FDE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0F6DD1-0789-4050-89F4-B69B0E9B3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5F1CE2-4555-46CE-90AB-4529008CC80F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A4D2CAB-D5EE-4635-AD19-E6F067453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8C6FED5-3C78-4CC9-8882-510DAB2C5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3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6FE26D-A1A5-468B-830B-F98316D7C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B115939-5D30-4E66-BF5D-20B08889F499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75267A7-2541-44A3-9A03-FAC06E011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2CA91CA-1E50-4453-89C7-646F4DFBC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B52562-1607-4DB1-947E-CF88A32D6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9B0658D-0874-4C1C-9227-289011A730CA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9A798ED-8136-45A8-910B-11E895DF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8F795CB-9AC0-4620-AE65-FBD207246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9E0CA-E1B3-4424-B093-A304F0486D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3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1536CC-55C1-4E2D-AF8A-55BA8BA92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9E0CA-E1B3-4424-B093-A304F0486D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DBBACE4-F940-47FF-ACA9-47921B411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734E55-945B-4172-A1E7-31C2934C1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3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B52562-1607-4DB1-947E-CF88A32D62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9B0658D-0874-4C1C-9227-289011A730CA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9A798ED-8136-45A8-910B-11E895DF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8F795CB-9AC0-4620-AE65-FBD207246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9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2F2EE2-B9A3-45FF-A89F-5AEFADA3B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606149A-E75F-49D8-932F-7811B067EE54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2F20B86A-441A-42D3-B8DE-9D8C58004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45D4043-0AB4-461A-9D0B-AFAE3B94D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42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3C6B233-0397-4BE8-8757-7092671EF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71BB4C3-77A2-42D3-9222-3296210C2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29E2436-B817-493D-8F32-D2063DE76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5CB35F-26BD-47B5-87B3-BE59F0B5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58213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B30242F-6696-4FC0-9A35-E5C34A478B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0F886EF-01C3-4205-9ABF-ACC41A0A1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847132D-9288-4EBB-B2BF-EC89AE3BB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D7B34EE-088A-438F-BED6-AB80DD278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54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7"/>
            <a:ext cx="82296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6A5C969-617C-4374-8777-1333652C8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6106415-8262-4F2F-8191-8AADD31EA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556FE6B-B3F5-4123-8CF0-A3D826707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265B784-5A7B-4334-A64D-D30573196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2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E1D5626-E708-4A45-9745-855F17658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24619FC-F467-49EF-AD8B-482E7D2C7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85C0253-9FE5-4026-8A4A-00B8F201C2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82FD92B-2881-4F47-99EE-1DC271CB0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91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20AD924-5312-4135-A045-01F2FBFB0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3BE3ED9-9EBA-48A0-BF33-8C48E84C1A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C66B3DA-1AE3-43F8-B50F-E4123E85E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4214075-4D6B-4CC6-80BB-87E0C031F6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33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775A950-1C23-438A-A8AC-449560043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486302E-69C1-467F-BEBA-852286486A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8295B37-37CF-4AC9-AAF3-BC7DCB33D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A743A5-78A7-4366-BEEA-D82984B20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91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2F66CCB-E39C-4741-AA66-648181871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C15565-7BC3-4462-A6BB-0B2341D48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6EF953E-1824-4FC2-994E-0A8CF645C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FA2921F-2F0B-4442-AF3B-8DE8016E2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72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9E4CFE6-EEBA-4D7E-B313-8510C0BB6D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0A7A042-2E4C-444D-B1E0-F7EFD018A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3A25AB2-AAAB-4954-BCE4-B860E292D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83452C-CB26-4206-9078-1B10C15E8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04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CFBA7B5-A13B-4E14-8CFD-BB3DC999E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BE7F100-2D1C-4C8B-B776-5749E5ABB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E1126F5-B2E4-41E7-B307-E73C3F230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FF1F1E5-B4C4-495A-89BA-6DA05944B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12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E8D03B-068A-49FE-BC3B-2D633E2C9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AC6F6E2-64A2-487B-9FF7-2BAF0CBC4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2B89BC7-BB2C-49EF-B6AE-EE4FCBA41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CB0F894-EC62-4106-A6F8-45359C556D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42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AA17BDA-80AD-4784-9DB4-94C6ADC411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9F157C6-A0A9-476A-B29F-55443F1E2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727CE33-509F-4435-85A0-95920767AE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B5263C-A414-40C1-88CB-0DB5F524D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43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14D81-6468-42F1-BE61-492A54BD1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234" r="23504" b="46439"/>
          <a:stretch/>
        </p:blipFill>
        <p:spPr>
          <a:xfrm>
            <a:off x="-404864" y="-152400"/>
            <a:ext cx="9853664" cy="716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219A6-8258-4D72-AE8F-2E1CD17A3823}"/>
              </a:ext>
            </a:extLst>
          </p:cNvPr>
          <p:cNvSpPr txBox="1"/>
          <p:nvPr/>
        </p:nvSpPr>
        <p:spPr>
          <a:xfrm rot="17143337">
            <a:off x="-1896626" y="2395176"/>
            <a:ext cx="541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3200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C0493-8E89-4AD9-A1F1-21AD26257B6E}"/>
              </a:ext>
            </a:extLst>
          </p:cNvPr>
          <p:cNvSpPr txBox="1"/>
          <p:nvPr/>
        </p:nvSpPr>
        <p:spPr>
          <a:xfrm>
            <a:off x="883919" y="4908500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8E987-C688-4BBA-8323-0EFF592E8CC5}"/>
              </a:ext>
            </a:extLst>
          </p:cNvPr>
          <p:cNvSpPr txBox="1"/>
          <p:nvPr/>
        </p:nvSpPr>
        <p:spPr>
          <a:xfrm>
            <a:off x="2130708" y="127352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GALILEE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16B62-A09C-412A-BBD3-F42053E2F748}"/>
              </a:ext>
            </a:extLst>
          </p:cNvPr>
          <p:cNvSpPr txBox="1"/>
          <p:nvPr/>
        </p:nvSpPr>
        <p:spPr>
          <a:xfrm>
            <a:off x="6404062" y="1159089"/>
            <a:ext cx="220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Sea of</a:t>
            </a:r>
            <a:b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997E9-24B3-4023-929F-8BE65C2D5906}"/>
              </a:ext>
            </a:extLst>
          </p:cNvPr>
          <p:cNvSpPr txBox="1"/>
          <p:nvPr/>
        </p:nvSpPr>
        <p:spPr>
          <a:xfrm rot="16200000">
            <a:off x="5036991" y="4735358"/>
            <a:ext cx="347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60A5-8371-4C01-975E-D7537FABFBF0}"/>
              </a:ext>
            </a:extLst>
          </p:cNvPr>
          <p:cNvSpPr txBox="1"/>
          <p:nvPr/>
        </p:nvSpPr>
        <p:spPr>
          <a:xfrm>
            <a:off x="4012474" y="2090932"/>
            <a:ext cx="20202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D92E6-C445-40A4-ACF0-AC4FF5DDC59F}"/>
              </a:ext>
            </a:extLst>
          </p:cNvPr>
          <p:cNvSpPr txBox="1"/>
          <p:nvPr/>
        </p:nvSpPr>
        <p:spPr>
          <a:xfrm>
            <a:off x="2895600" y="1066800"/>
            <a:ext cx="18922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0E1-C15F-47D6-A80F-622B6E3A0C5C}"/>
              </a:ext>
            </a:extLst>
          </p:cNvPr>
          <p:cNvSpPr txBox="1"/>
          <p:nvPr/>
        </p:nvSpPr>
        <p:spPr>
          <a:xfrm>
            <a:off x="6535051" y="424201"/>
            <a:ext cx="27613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Capernaum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D1A7DA-8F2D-4B92-8811-61B4F2C02C6A}"/>
              </a:ext>
            </a:extLst>
          </p:cNvPr>
          <p:cNvSpPr/>
          <p:nvPr/>
        </p:nvSpPr>
        <p:spPr bwMode="auto">
          <a:xfrm>
            <a:off x="6355405" y="565211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14B9C-4A84-4B08-9BCF-7EE72306A7D1}"/>
              </a:ext>
            </a:extLst>
          </p:cNvPr>
          <p:cNvSpPr/>
          <p:nvPr/>
        </p:nvSpPr>
        <p:spPr bwMode="auto">
          <a:xfrm>
            <a:off x="4787844" y="1217736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CDB4E3-614B-457D-9F62-AC802524670E}"/>
              </a:ext>
            </a:extLst>
          </p:cNvPr>
          <p:cNvSpPr/>
          <p:nvPr/>
        </p:nvSpPr>
        <p:spPr bwMode="auto">
          <a:xfrm>
            <a:off x="3832828" y="2231942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3F21F9-6C12-40CD-9601-B09F211A7CF6}"/>
              </a:ext>
            </a:extLst>
          </p:cNvPr>
          <p:cNvSpPr/>
          <p:nvPr/>
        </p:nvSpPr>
        <p:spPr bwMode="auto">
          <a:xfrm>
            <a:off x="2351422" y="1990086"/>
            <a:ext cx="348056" cy="300048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DFD3B-6739-4A83-BDD4-4F127D011A19}"/>
              </a:ext>
            </a:extLst>
          </p:cNvPr>
          <p:cNvSpPr txBox="1"/>
          <p:nvPr/>
        </p:nvSpPr>
        <p:spPr>
          <a:xfrm>
            <a:off x="1828800" y="2293203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Carmel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36273E6F-D125-4F0A-A86F-9870028F0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78E6E925-9AC7-4600-8CB8-A28CDD91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BCEE2-422E-426B-B75F-F74BD4A78027}"/>
              </a:ext>
            </a:extLst>
          </p:cNvPr>
          <p:cNvSpPr txBox="1"/>
          <p:nvPr/>
        </p:nvSpPr>
        <p:spPr>
          <a:xfrm>
            <a:off x="2438400" y="809685"/>
            <a:ext cx="670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Believe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God’s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promises!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36273E6F-D125-4F0A-A86F-9870028F0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6540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321773F5-5EA6-4E3C-80CF-FEE757FAA1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3F8BD2F3-6065-4726-A26F-258492120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14D81-6468-42F1-BE61-492A54BD1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234" r="23504" b="46439"/>
          <a:stretch/>
        </p:blipFill>
        <p:spPr>
          <a:xfrm>
            <a:off x="-404864" y="-152400"/>
            <a:ext cx="9853664" cy="716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219A6-8258-4D72-AE8F-2E1CD17A3823}"/>
              </a:ext>
            </a:extLst>
          </p:cNvPr>
          <p:cNvSpPr txBox="1"/>
          <p:nvPr/>
        </p:nvSpPr>
        <p:spPr>
          <a:xfrm rot="17143337">
            <a:off x="-1896626" y="2395176"/>
            <a:ext cx="541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3200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Mediterranean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C0493-8E89-4AD9-A1F1-21AD26257B6E}"/>
              </a:ext>
            </a:extLst>
          </p:cNvPr>
          <p:cNvSpPr txBox="1"/>
          <p:nvPr/>
        </p:nvSpPr>
        <p:spPr>
          <a:xfrm>
            <a:off x="883919" y="4908500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SAMARIA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8E987-C688-4BBA-8323-0EFF592E8CC5}"/>
              </a:ext>
            </a:extLst>
          </p:cNvPr>
          <p:cNvSpPr txBox="1"/>
          <p:nvPr/>
        </p:nvSpPr>
        <p:spPr>
          <a:xfrm>
            <a:off x="2130708" y="127352"/>
            <a:ext cx="447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0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GALILEE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16B62-A09C-412A-BBD3-F42053E2F748}"/>
              </a:ext>
            </a:extLst>
          </p:cNvPr>
          <p:cNvSpPr txBox="1"/>
          <p:nvPr/>
        </p:nvSpPr>
        <p:spPr>
          <a:xfrm>
            <a:off x="6404062" y="1159089"/>
            <a:ext cx="220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Sea of</a:t>
            </a:r>
            <a:b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997E9-24B3-4023-929F-8BE65C2D5906}"/>
              </a:ext>
            </a:extLst>
          </p:cNvPr>
          <p:cNvSpPr txBox="1"/>
          <p:nvPr/>
        </p:nvSpPr>
        <p:spPr>
          <a:xfrm rot="16200000">
            <a:off x="5036991" y="4735358"/>
            <a:ext cx="3473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rgbClr val="000000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60A5-8371-4C01-975E-D7537FABFBF0}"/>
              </a:ext>
            </a:extLst>
          </p:cNvPr>
          <p:cNvSpPr txBox="1"/>
          <p:nvPr/>
        </p:nvSpPr>
        <p:spPr>
          <a:xfrm>
            <a:off x="4012474" y="2090932"/>
            <a:ext cx="20202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noFill/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D92E6-C445-40A4-ACF0-AC4FF5DDC59F}"/>
              </a:ext>
            </a:extLst>
          </p:cNvPr>
          <p:cNvSpPr txBox="1"/>
          <p:nvPr/>
        </p:nvSpPr>
        <p:spPr>
          <a:xfrm>
            <a:off x="2895600" y="1066800"/>
            <a:ext cx="18922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0E1-C15F-47D6-A80F-622B6E3A0C5C}"/>
              </a:ext>
            </a:extLst>
          </p:cNvPr>
          <p:cNvSpPr txBox="1"/>
          <p:nvPr/>
        </p:nvSpPr>
        <p:spPr>
          <a:xfrm>
            <a:off x="6535051" y="424201"/>
            <a:ext cx="27613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Capernaum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D1A7DA-8F2D-4B92-8811-61B4F2C02C6A}"/>
              </a:ext>
            </a:extLst>
          </p:cNvPr>
          <p:cNvSpPr/>
          <p:nvPr/>
        </p:nvSpPr>
        <p:spPr bwMode="auto">
          <a:xfrm>
            <a:off x="6355405" y="565211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14B9C-4A84-4B08-9BCF-7EE72306A7D1}"/>
              </a:ext>
            </a:extLst>
          </p:cNvPr>
          <p:cNvSpPr/>
          <p:nvPr/>
        </p:nvSpPr>
        <p:spPr bwMode="auto">
          <a:xfrm>
            <a:off x="4787844" y="1217736"/>
            <a:ext cx="179646" cy="179646"/>
          </a:xfrm>
          <a:prstGeom prst="ellipse">
            <a:avLst/>
          </a:prstGeom>
          <a:solidFill>
            <a:srgbClr val="FFFF00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CDB4E3-614B-457D-9F62-AC802524670E}"/>
              </a:ext>
            </a:extLst>
          </p:cNvPr>
          <p:cNvSpPr/>
          <p:nvPr/>
        </p:nvSpPr>
        <p:spPr bwMode="auto">
          <a:xfrm>
            <a:off x="3832828" y="2231942"/>
            <a:ext cx="179646" cy="179646"/>
          </a:xfrm>
          <a:prstGeom prst="ellipse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3F21F9-6C12-40CD-9601-B09F211A7CF6}"/>
              </a:ext>
            </a:extLst>
          </p:cNvPr>
          <p:cNvSpPr/>
          <p:nvPr/>
        </p:nvSpPr>
        <p:spPr bwMode="auto">
          <a:xfrm>
            <a:off x="2351422" y="1990086"/>
            <a:ext cx="348056" cy="300048"/>
          </a:xfrm>
          <a:prstGeom prst="triangle">
            <a:avLst/>
          </a:prstGeom>
          <a:solidFill>
            <a:srgbClr val="00421E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DFD3B-6739-4A83-BDD4-4F127D011A19}"/>
              </a:ext>
            </a:extLst>
          </p:cNvPr>
          <p:cNvSpPr txBox="1"/>
          <p:nvPr/>
        </p:nvSpPr>
        <p:spPr>
          <a:xfrm>
            <a:off x="1828800" y="2293203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Mt.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Carmel</a:t>
            </a:r>
          </a:p>
        </p:txBody>
      </p:sp>
    </p:spTree>
    <p:extLst>
      <p:ext uri="{BB962C8B-B14F-4D97-AF65-F5344CB8AC3E}">
        <p14:creationId xmlns:p14="http://schemas.microsoft.com/office/powerpoint/2010/main" val="32847063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B6A7B002-F03C-4D02-9A18-7A3DB86A7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9C19F0D-A66F-47DC-A855-8AC0BE52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5556" y="269033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31750" cap="rnd" cmpd="sng">
                  <a:solidFill>
                    <a:srgbClr val="037935"/>
                  </a:solidFill>
                </a:ln>
                <a:solidFill>
                  <a:srgbClr val="FEF3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Arial Black" panose="020B0604020202020204" pitchFamily="34" charset="0"/>
                <a:ea typeface="MS PGothic" panose="020B0600070205080204" pitchFamily="34" charset="-128"/>
                <a:cs typeface="Arial Black" panose="020B0604020202020204" pitchFamily="34" charset="0"/>
              </a:rPr>
              <a:t>OMNISCIENT</a:t>
            </a:r>
          </a:p>
        </p:txBody>
      </p:sp>
    </p:spTree>
    <p:extLst>
      <p:ext uri="{BB962C8B-B14F-4D97-AF65-F5344CB8AC3E}">
        <p14:creationId xmlns:p14="http://schemas.microsoft.com/office/powerpoint/2010/main" val="12048358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939D82D7-9756-4403-AF19-D8A93FA2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A78E31-1957-4BBD-8BE9-C26902FAA3CE}"/>
              </a:ext>
            </a:extLst>
          </p:cNvPr>
          <p:cNvSpPr txBox="1"/>
          <p:nvPr/>
        </p:nvSpPr>
        <p:spPr>
          <a:xfrm>
            <a:off x="5556" y="2690336"/>
            <a:ext cx="913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 w="31750" cap="rnd" cmpd="sng">
                  <a:solidFill>
                    <a:schemeClr val="tx1"/>
                  </a:solidFill>
                </a:ln>
                <a:solidFill>
                  <a:srgbClr val="782B91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uLnTx/>
                <a:uFillTx/>
                <a:latin typeface="Arial Black" panose="020B0604020202020204" pitchFamily="34" charset="0"/>
                <a:ea typeface="MS PGothic" panose="020B0600070205080204" pitchFamily="34" charset="-128"/>
                <a:cs typeface="Arial Black" panose="020B0604020202020204" pitchFamily="34" charset="0"/>
              </a:rPr>
              <a:t>OMNIPOTENT</a:t>
            </a:r>
          </a:p>
        </p:txBody>
      </p:sp>
    </p:spTree>
    <p:extLst>
      <p:ext uri="{BB962C8B-B14F-4D97-AF65-F5344CB8AC3E}">
        <p14:creationId xmlns:p14="http://schemas.microsoft.com/office/powerpoint/2010/main" val="292301691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9C19F0D-A66F-47DC-A855-8AC0BE52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6410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AE327285-89A5-47C5-93B4-064C4761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55</Words>
  <Application>Microsoft Office PowerPoint</Application>
  <PresentationFormat>On-screen Show (4:3)</PresentationFormat>
  <Paragraphs>34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57</cp:revision>
  <dcterms:created xsi:type="dcterms:W3CDTF">2005-12-16T20:21:05Z</dcterms:created>
  <dcterms:modified xsi:type="dcterms:W3CDTF">2022-03-07T18:49:48Z</dcterms:modified>
</cp:coreProperties>
</file>