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15"/>
  </p:notesMasterIdLst>
  <p:handoutMasterIdLst>
    <p:handoutMasterId r:id="rId16"/>
  </p:handoutMasterIdLst>
  <p:sldIdLst>
    <p:sldId id="267" r:id="rId2"/>
    <p:sldId id="268" r:id="rId3"/>
    <p:sldId id="280" r:id="rId4"/>
    <p:sldId id="270" r:id="rId5"/>
    <p:sldId id="271" r:id="rId6"/>
    <p:sldId id="272" r:id="rId7"/>
    <p:sldId id="273" r:id="rId8"/>
    <p:sldId id="281" r:id="rId9"/>
    <p:sldId id="275" r:id="rId10"/>
    <p:sldId id="276" r:id="rId11"/>
    <p:sldId id="277" r:id="rId12"/>
    <p:sldId id="282" r:id="rId13"/>
    <p:sldId id="279" r:id="rId14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2688" y="15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C1F3D523-E437-413A-9378-80F7C208CC2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C8181E5-F7D6-4477-96ED-92814E75236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A0CC4484-39D0-4353-ADAC-816723D7631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AF698618-2A0F-439E-8BB1-CD14EF7A4EC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2D4EC22C-1303-42C3-A226-DF9C9662D0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67A0C174-F86E-4C5F-B1D3-D622D1DE7AD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4C2C013B-5E2A-4132-9EE0-189AC0BAD11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007CEBAA-67E8-4BFA-BFE9-78713D43AF7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B9E44AA0-C12F-4A9E-AF18-9D0CDAD2EC7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2083018B-2FA2-410C-B3F1-173443D1CB9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3A6E351B-82E3-497C-93A8-929D2EAAFF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7DA0D94D-7169-41A4-9402-8643D475A22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64BE157-E15C-49D8-B277-48E5E537EA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504234A-0C53-4CA6-B617-02A56E89834A}" type="slidenum">
              <a:rPr lang="en-US" altLang="en-US" sz="1200">
                <a:latin typeface="Arial" panose="020B0604020202020204" pitchFamily="34" charset="0"/>
              </a:rPr>
              <a:pPr/>
              <a:t>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3044C41F-A972-4E15-A1A4-5105403553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2377EC03-32FE-4B6B-9305-7582609F03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A388404-9E0C-45B0-93CF-2FD19D1F7E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B662B64-AC1F-417F-80F6-974CD2B25B39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10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74B67E91-5797-40B9-8D0C-B83EEB77B8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90185657-0984-4E94-9EE6-8066E2533A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2449551-AD91-4472-B7D2-962CC18A24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A1ECC92-85B0-40FE-9486-DA01BA6A0003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11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16412532-2590-4680-BA15-056FD5AFBE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57B13562-EC6F-443C-B391-85D9DFF07D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A388404-9E0C-45B0-93CF-2FD19D1F7E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B662B64-AC1F-417F-80F6-974CD2B25B39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12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74B67E91-5797-40B9-8D0C-B83EEB77B8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90185657-0984-4E94-9EE6-8066E2533A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599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8B00EFD-2442-4656-AEF6-D7933F302A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CF8EDB9-3B6C-45B5-BF8A-38B86BD0BEBB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13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729E2BE7-AEA3-4636-A40A-AF51D8C05A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F41AC2B8-D3CE-45F6-9B05-F1214E57A1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3C3A6FD-4DB4-4DA0-8347-D68281E37E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03DA4ED-5EFC-485A-AD99-6A28B3D9F5BD}" type="slidenum">
              <a:rPr lang="en-US" altLang="en-US" sz="1200">
                <a:latin typeface="Arial" panose="020B0604020202020204" pitchFamily="34" charset="0"/>
              </a:rPr>
              <a:pPr/>
              <a:t>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4301D40D-35C9-4E9A-9870-43376AEC3D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AD1B79E4-CA5C-478E-8176-2E6E769E7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64BE157-E15C-49D8-B277-48E5E537EA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504234A-0C53-4CA6-B617-02A56E89834A}" type="slidenum">
              <a:rPr lang="en-US" altLang="en-US" sz="1200">
                <a:latin typeface="Arial" panose="020B0604020202020204" pitchFamily="34" charset="0"/>
              </a:rPr>
              <a:pPr/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3044C41F-A972-4E15-A1A4-5105403553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2377EC03-32FE-4B6B-9305-7582609F03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952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88129F0-59BA-4B78-962D-5490E8319A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191798E-F797-497F-9FCA-E0D37FACC84A}" type="slidenum">
              <a:rPr lang="en-US" altLang="en-US" sz="1200">
                <a:latin typeface="Arial" panose="020B0604020202020204" pitchFamily="34" charset="0"/>
              </a:rPr>
              <a:pPr/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2990875D-EBA5-4943-8A23-1B168D6B98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69186D0D-3A0C-4774-8739-A0BFE23A0B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E014EF1-7D01-4281-9720-74DC96C06C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C533E5E-F1D0-4AC5-81F5-38662A9BD0B4}" type="slidenum">
              <a:rPr lang="en-US" altLang="en-US" sz="1200">
                <a:latin typeface="Arial" panose="020B0604020202020204" pitchFamily="34" charset="0"/>
              </a:rPr>
              <a:pPr/>
              <a:t>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9FA6A246-EAE4-4A42-BC35-E03FEAB883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E69B6229-909C-4D5C-8A66-690844FACE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A6CAE57-9ACA-44BE-BA27-3277BDCA50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7958AFD-A2F4-401B-962E-753185DB501F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6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794CE142-A203-48FC-B0C5-4CEDF5C817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0D750E81-99E2-45CB-A3F2-9D12C7FA6B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34867D-C55F-4435-99B6-39151A8ED1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312FF7E-62F7-445D-AFD8-B0D9D120D925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97E0F230-64B3-4635-84A1-F819316A69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3871A8F4-E80C-4392-B95A-1A8EA8B28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E014EF1-7D01-4281-9720-74DC96C06C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C533E5E-F1D0-4AC5-81F5-38662A9BD0B4}" type="slidenum">
              <a:rPr lang="en-US" altLang="en-US" sz="120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9FA6A246-EAE4-4A42-BC35-E03FEAB883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E69B6229-909C-4D5C-8A66-690844FACE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498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F07F81-F10E-4369-9BAE-47F4F124AA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2E4CCCF-32BE-42D9-B46C-2E1E86BFDBA5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C71EE542-27F3-4D83-8D38-04AF033921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5F1DA656-A325-4804-AA23-E7BABF5DFB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142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71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61A68CB-DB59-452A-8A3C-8B3D018E23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5DC7AF9-62DA-4471-B4F9-86F88898B7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D107678-F52C-474A-8448-5AAA358B27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184A712-48E5-49E4-891C-8A5136E192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80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436602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019800" cy="43660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348A111-BC97-43E1-80D7-E32F2C0611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DCA7485-EB81-4241-9D45-A4A1D840A6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3E5EBE3-C62A-4C2B-B577-0F0ADF9F08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FB6E5C1-0987-49F3-9413-EB01635723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68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8"/>
            <a:ext cx="8229600" cy="43660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3747C8E2-B7E8-4F7D-BD53-BC8DEC91D6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DD9F46FC-44CA-4EA2-AE31-AA7EFCAA20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D166D13-2245-4E6A-8929-E087ECB06A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EA56781-A4EB-42A8-AFB8-3FC40E7A02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449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71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82E618A-BFDA-4344-8B68-ACD8D0745B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8FCDBE1-F6DA-4152-84C5-F2FF120EAC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B710632-AA82-4766-B0D8-17230624FC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CED934B-40E7-4209-A1CF-44ADF24E54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393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2CA9521-BC71-4CAB-9E37-92B3DF1D8D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20429AE-91BE-4C93-A0B4-5BF3DFF61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55CF0DC-4B3D-4BD9-855A-871F05B55B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49F47FA-B427-4DEE-AB61-D346BB23A9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395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718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718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D884346-3DED-4DC1-9861-6AC3DA7C19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9417B63-0668-4BFE-ABD0-CD369902CB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46B23F84-919E-446D-A46D-B3F85A3AB3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2DFC0E9-61CB-40A2-9842-88CB6EE33E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044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7211C1C-37B7-4EC8-AEF5-BD36949FF5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311296B-6FEC-482B-8618-E04A797076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9588F64D-1F36-4B68-9F76-52CF409D8D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34F6EA4-A447-4137-AEFA-82BCDE0DD3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1583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A20E724E-B3E5-45B8-8E13-BA07162AF6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F3645B5-E777-444A-9B28-B544B6F174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7DB56400-853F-4C2E-BB92-4B7F12DDC0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3777669-753E-4D81-9216-17B68793E9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32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F8765DA7-05D2-4008-9863-CD0A46A5F4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3CD26386-F435-409A-BA9B-1209FA647B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D08DF78-BC80-4452-9BC1-DB462B6EDB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A180F49-5A8D-451D-89A3-D0358B3EEE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1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BCC0970-2405-4827-BA27-D588FEBF85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56A1764-7BB6-48A4-BB0F-BA76BD3DA6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44A8F74E-9B41-4333-A87E-257B3E0FD0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8CD588B-0ADC-4E3C-BE6D-77C4F22936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293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D6E0214-B3D1-4E04-80E1-30D265D991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DF9D1D7-AE62-479D-A455-6BA9423939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85BF5F33-895E-4AC9-810D-4436DBE7AA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0831B3E-6A70-42FC-B7E7-E7A8DBEF51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298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623" r:id="rId1"/>
    <p:sldLayoutId id="2147484624" r:id="rId2"/>
    <p:sldLayoutId id="2147484625" r:id="rId3"/>
    <p:sldLayoutId id="2147484626" r:id="rId4"/>
    <p:sldLayoutId id="2147484627" r:id="rId5"/>
    <p:sldLayoutId id="2147484628" r:id="rId6"/>
    <p:sldLayoutId id="2147484629" r:id="rId7"/>
    <p:sldLayoutId id="2147484630" r:id="rId8"/>
    <p:sldLayoutId id="2147484631" r:id="rId9"/>
    <p:sldLayoutId id="2147484632" r:id="rId10"/>
    <p:sldLayoutId id="2147484633" r:id="rId11"/>
    <p:sldLayoutId id="21474846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C58B44-B086-410A-9D04-0F54E39909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1234" r="23504" b="58667"/>
          <a:stretch/>
        </p:blipFill>
        <p:spPr>
          <a:xfrm>
            <a:off x="-404864" y="-152400"/>
            <a:ext cx="9853664" cy="5527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185C36-76D9-4F00-9AC9-4B17B1FD4CBD}"/>
              </a:ext>
            </a:extLst>
          </p:cNvPr>
          <p:cNvSpPr txBox="1"/>
          <p:nvPr/>
        </p:nvSpPr>
        <p:spPr>
          <a:xfrm rot="17143337">
            <a:off x="-1515626" y="2299926"/>
            <a:ext cx="5419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3200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  <a:t>Mediterranean Sea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1D3B59-0B5B-435E-84EF-1339D5DC2A76}"/>
              </a:ext>
            </a:extLst>
          </p:cNvPr>
          <p:cNvSpPr txBox="1"/>
          <p:nvPr/>
        </p:nvSpPr>
        <p:spPr>
          <a:xfrm>
            <a:off x="2130708" y="127352"/>
            <a:ext cx="4475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4000" b="1" dirty="0">
                <a:ln w="28575" cap="rnd" cmpd="sng">
                  <a:noFill/>
                </a:ln>
                <a:solidFill>
                  <a:srgbClr val="89725A"/>
                </a:solidFill>
                <a:cs typeface="Arial" panose="020B0604020202020204" pitchFamily="34" charset="0"/>
              </a:rPr>
              <a:t>GALILEE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3BCB49-C9B6-4E97-B7AF-6180F6779128}"/>
              </a:ext>
            </a:extLst>
          </p:cNvPr>
          <p:cNvSpPr txBox="1"/>
          <p:nvPr/>
        </p:nvSpPr>
        <p:spPr>
          <a:xfrm>
            <a:off x="6404062" y="1159089"/>
            <a:ext cx="2206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  <a:t>Sea of</a:t>
            </a:r>
            <a:br>
              <a:rPr lang="en-US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  <a:t>Galilee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0520F1-2CA5-4CC9-8B3F-B8AA1AFFB4FB}"/>
              </a:ext>
            </a:extLst>
          </p:cNvPr>
          <p:cNvSpPr txBox="1"/>
          <p:nvPr/>
        </p:nvSpPr>
        <p:spPr>
          <a:xfrm rot="16200000">
            <a:off x="5666745" y="3509629"/>
            <a:ext cx="2386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  <a:t>Jordan River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FA98DD-6523-4895-80C0-9DD3806AA1AB}"/>
              </a:ext>
            </a:extLst>
          </p:cNvPr>
          <p:cNvSpPr txBox="1"/>
          <p:nvPr/>
        </p:nvSpPr>
        <p:spPr>
          <a:xfrm>
            <a:off x="4012474" y="2090932"/>
            <a:ext cx="20202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Nazareth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0BF0C4-6946-4E07-A5F8-83F8D00CD02E}"/>
              </a:ext>
            </a:extLst>
          </p:cNvPr>
          <p:cNvSpPr txBox="1"/>
          <p:nvPr/>
        </p:nvSpPr>
        <p:spPr>
          <a:xfrm>
            <a:off x="2895600" y="1066800"/>
            <a:ext cx="18922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ACFF8B-C920-49DD-A680-9C8E3BB640D1}"/>
              </a:ext>
            </a:extLst>
          </p:cNvPr>
          <p:cNvSpPr txBox="1"/>
          <p:nvPr/>
        </p:nvSpPr>
        <p:spPr>
          <a:xfrm>
            <a:off x="6535051" y="424201"/>
            <a:ext cx="276134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15875" cap="rnd" cmpd="sng">
                  <a:solidFill>
                    <a:srgbClr val="000000"/>
                  </a:solidFill>
                </a:ln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Capernaum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727794-9C64-405F-94CC-672274FA0A36}"/>
              </a:ext>
            </a:extLst>
          </p:cNvPr>
          <p:cNvSpPr/>
          <p:nvPr/>
        </p:nvSpPr>
        <p:spPr bwMode="auto">
          <a:xfrm>
            <a:off x="6355405" y="565211"/>
            <a:ext cx="179646" cy="179646"/>
          </a:xfrm>
          <a:prstGeom prst="ellipse">
            <a:avLst/>
          </a:prstGeom>
          <a:solidFill>
            <a:srgbClr val="FFFF00"/>
          </a:solidFill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044085C-BB52-471D-8EE7-534BD73B6431}"/>
              </a:ext>
            </a:extLst>
          </p:cNvPr>
          <p:cNvSpPr/>
          <p:nvPr/>
        </p:nvSpPr>
        <p:spPr bwMode="auto">
          <a:xfrm>
            <a:off x="4787844" y="1217736"/>
            <a:ext cx="179646" cy="179646"/>
          </a:xfrm>
          <a:prstGeom prst="ellipse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9D6D47-FC86-4D02-A7AF-D4067D2F2178}"/>
              </a:ext>
            </a:extLst>
          </p:cNvPr>
          <p:cNvSpPr/>
          <p:nvPr/>
        </p:nvSpPr>
        <p:spPr bwMode="auto">
          <a:xfrm>
            <a:off x="3832828" y="2231942"/>
            <a:ext cx="179646" cy="179646"/>
          </a:xfrm>
          <a:prstGeom prst="ellipse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3EF8C7D4-2727-4F31-8086-46AE094F385B}"/>
              </a:ext>
            </a:extLst>
          </p:cNvPr>
          <p:cNvSpPr/>
          <p:nvPr/>
        </p:nvSpPr>
        <p:spPr bwMode="auto">
          <a:xfrm>
            <a:off x="2351422" y="1990086"/>
            <a:ext cx="348056" cy="300048"/>
          </a:xfrm>
          <a:prstGeom prst="triangle">
            <a:avLst/>
          </a:prstGeom>
          <a:solidFill>
            <a:srgbClr val="00421E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00D886-90BA-4596-B72C-649E8ADB07BA}"/>
              </a:ext>
            </a:extLst>
          </p:cNvPr>
          <p:cNvSpPr txBox="1"/>
          <p:nvPr/>
        </p:nvSpPr>
        <p:spPr>
          <a:xfrm>
            <a:off x="1828800" y="2293203"/>
            <a:ext cx="14478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Mt.</a:t>
            </a:r>
            <a:b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Carmel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>
            <a:extLst>
              <a:ext uri="{FF2B5EF4-FFF2-40B4-BE49-F238E27FC236}">
                <a16:creationId xmlns:a16="http://schemas.microsoft.com/office/drawing/2014/main" id="{7302BABC-6116-409E-8C7D-748DF6924B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3C85F0-0F1A-4395-A36C-6C63418293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E711D7-5566-455D-800D-AA355B97DF0F}"/>
              </a:ext>
            </a:extLst>
          </p:cNvPr>
          <p:cNvSpPr txBox="1"/>
          <p:nvPr/>
        </p:nvSpPr>
        <p:spPr>
          <a:xfrm>
            <a:off x="2819400" y="309593"/>
            <a:ext cx="6324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88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Believe</a:t>
            </a:r>
            <a:br>
              <a:rPr lang="en-US" sz="88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88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God’s</a:t>
            </a:r>
            <a:br>
              <a:rPr lang="en-US" sz="88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88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promises!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>
            <a:extLst>
              <a:ext uri="{FF2B5EF4-FFF2-40B4-BE49-F238E27FC236}">
                <a16:creationId xmlns:a16="http://schemas.microsoft.com/office/drawing/2014/main" id="{7302BABC-6116-409E-8C7D-748DF6924B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93847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>
            <a:extLst>
              <a:ext uri="{FF2B5EF4-FFF2-40B4-BE49-F238E27FC236}">
                <a16:creationId xmlns:a16="http://schemas.microsoft.com/office/drawing/2014/main" id="{3EFC1A6C-60C0-47A5-8ED7-376C67CCE6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8B77E868-F65E-45F4-A67C-5A4E17AB01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C58B44-B086-410A-9D04-0F54E39909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1234" r="23504" b="58667"/>
          <a:stretch/>
        </p:blipFill>
        <p:spPr>
          <a:xfrm>
            <a:off x="-404864" y="-152400"/>
            <a:ext cx="9853664" cy="5527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185C36-76D9-4F00-9AC9-4B17B1FD4CBD}"/>
              </a:ext>
            </a:extLst>
          </p:cNvPr>
          <p:cNvSpPr txBox="1"/>
          <p:nvPr/>
        </p:nvSpPr>
        <p:spPr>
          <a:xfrm rot="17143337">
            <a:off x="-1515626" y="2299926"/>
            <a:ext cx="5419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3200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  <a:t>Mediterranean Sea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1D3B59-0B5B-435E-84EF-1339D5DC2A76}"/>
              </a:ext>
            </a:extLst>
          </p:cNvPr>
          <p:cNvSpPr txBox="1"/>
          <p:nvPr/>
        </p:nvSpPr>
        <p:spPr>
          <a:xfrm>
            <a:off x="2130708" y="127352"/>
            <a:ext cx="4475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4000" b="1" dirty="0">
                <a:ln w="28575" cap="rnd" cmpd="sng">
                  <a:noFill/>
                </a:ln>
                <a:solidFill>
                  <a:srgbClr val="89725A"/>
                </a:solidFill>
                <a:cs typeface="Arial" panose="020B0604020202020204" pitchFamily="34" charset="0"/>
              </a:rPr>
              <a:t>GALILEE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3BCB49-C9B6-4E97-B7AF-6180F6779128}"/>
              </a:ext>
            </a:extLst>
          </p:cNvPr>
          <p:cNvSpPr txBox="1"/>
          <p:nvPr/>
        </p:nvSpPr>
        <p:spPr>
          <a:xfrm>
            <a:off x="6404062" y="1159089"/>
            <a:ext cx="2206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  <a:t>Sea of</a:t>
            </a:r>
            <a:br>
              <a:rPr lang="en-US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  <a:t>Galilee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0520F1-2CA5-4CC9-8B3F-B8AA1AFFB4FB}"/>
              </a:ext>
            </a:extLst>
          </p:cNvPr>
          <p:cNvSpPr txBox="1"/>
          <p:nvPr/>
        </p:nvSpPr>
        <p:spPr>
          <a:xfrm rot="16200000">
            <a:off x="5666745" y="3509629"/>
            <a:ext cx="2386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  <a:t>Jordan River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FA98DD-6523-4895-80C0-9DD3806AA1AB}"/>
              </a:ext>
            </a:extLst>
          </p:cNvPr>
          <p:cNvSpPr txBox="1"/>
          <p:nvPr/>
        </p:nvSpPr>
        <p:spPr>
          <a:xfrm>
            <a:off x="4012474" y="2090932"/>
            <a:ext cx="20202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Nazareth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0BF0C4-6946-4E07-A5F8-83F8D00CD02E}"/>
              </a:ext>
            </a:extLst>
          </p:cNvPr>
          <p:cNvSpPr txBox="1"/>
          <p:nvPr/>
        </p:nvSpPr>
        <p:spPr>
          <a:xfrm>
            <a:off x="2895600" y="1066800"/>
            <a:ext cx="18922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300"/>
              </a:spcAft>
              <a:defRPr/>
            </a:pPr>
            <a:r>
              <a:rPr lang="en-US" b="1" dirty="0">
                <a:ln w="15875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ACFF8B-C920-49DD-A680-9C8E3BB640D1}"/>
              </a:ext>
            </a:extLst>
          </p:cNvPr>
          <p:cNvSpPr txBox="1"/>
          <p:nvPr/>
        </p:nvSpPr>
        <p:spPr>
          <a:xfrm>
            <a:off x="6535051" y="424201"/>
            <a:ext cx="276134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15875" cap="rnd" cmpd="sng">
                  <a:solidFill>
                    <a:srgbClr val="000000"/>
                  </a:solidFill>
                </a:ln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Capernaum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727794-9C64-405F-94CC-672274FA0A36}"/>
              </a:ext>
            </a:extLst>
          </p:cNvPr>
          <p:cNvSpPr/>
          <p:nvPr/>
        </p:nvSpPr>
        <p:spPr bwMode="auto">
          <a:xfrm>
            <a:off x="6355405" y="565211"/>
            <a:ext cx="179646" cy="179646"/>
          </a:xfrm>
          <a:prstGeom prst="ellipse">
            <a:avLst/>
          </a:prstGeom>
          <a:solidFill>
            <a:srgbClr val="FFFF00"/>
          </a:solidFill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044085C-BB52-471D-8EE7-534BD73B6431}"/>
              </a:ext>
            </a:extLst>
          </p:cNvPr>
          <p:cNvSpPr/>
          <p:nvPr/>
        </p:nvSpPr>
        <p:spPr bwMode="auto">
          <a:xfrm>
            <a:off x="4787844" y="1217736"/>
            <a:ext cx="179646" cy="179646"/>
          </a:xfrm>
          <a:prstGeom prst="ellipse">
            <a:avLst/>
          </a:prstGeom>
          <a:solidFill>
            <a:srgbClr val="FFFF00"/>
          </a:solidFill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9D6D47-FC86-4D02-A7AF-D4067D2F2178}"/>
              </a:ext>
            </a:extLst>
          </p:cNvPr>
          <p:cNvSpPr/>
          <p:nvPr/>
        </p:nvSpPr>
        <p:spPr bwMode="auto">
          <a:xfrm>
            <a:off x="3832828" y="2231942"/>
            <a:ext cx="179646" cy="179646"/>
          </a:xfrm>
          <a:prstGeom prst="ellipse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3EF8C7D4-2727-4F31-8086-46AE094F385B}"/>
              </a:ext>
            </a:extLst>
          </p:cNvPr>
          <p:cNvSpPr/>
          <p:nvPr/>
        </p:nvSpPr>
        <p:spPr bwMode="auto">
          <a:xfrm>
            <a:off x="2351422" y="1990086"/>
            <a:ext cx="348056" cy="300048"/>
          </a:xfrm>
          <a:prstGeom prst="triangle">
            <a:avLst/>
          </a:prstGeom>
          <a:solidFill>
            <a:srgbClr val="00421E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00D886-90BA-4596-B72C-649E8ADB07BA}"/>
              </a:ext>
            </a:extLst>
          </p:cNvPr>
          <p:cNvSpPr txBox="1"/>
          <p:nvPr/>
        </p:nvSpPr>
        <p:spPr>
          <a:xfrm>
            <a:off x="1828800" y="2293203"/>
            <a:ext cx="14478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Mt.</a:t>
            </a:r>
            <a:b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Carmel</a:t>
            </a:r>
          </a:p>
        </p:txBody>
      </p:sp>
    </p:spTree>
    <p:extLst>
      <p:ext uri="{BB962C8B-B14F-4D97-AF65-F5344CB8AC3E}">
        <p14:creationId xmlns:p14="http://schemas.microsoft.com/office/powerpoint/2010/main" val="410910925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>
            <a:extLst>
              <a:ext uri="{FF2B5EF4-FFF2-40B4-BE49-F238E27FC236}">
                <a16:creationId xmlns:a16="http://schemas.microsoft.com/office/drawing/2014/main" id="{182FBF11-C7E9-4625-B50C-39D0585A28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>
            <a:extLst>
              <a:ext uri="{FF2B5EF4-FFF2-40B4-BE49-F238E27FC236}">
                <a16:creationId xmlns:a16="http://schemas.microsoft.com/office/drawing/2014/main" id="{6E16AD18-DBAD-4307-89DC-5DAE721430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AB7E72-A3EE-4620-B333-C0DBC4FBA9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7F365D-49BC-4C62-A5DA-847FAB613F98}"/>
              </a:ext>
            </a:extLst>
          </p:cNvPr>
          <p:cNvSpPr txBox="1"/>
          <p:nvPr/>
        </p:nvSpPr>
        <p:spPr>
          <a:xfrm>
            <a:off x="5556" y="1833086"/>
            <a:ext cx="913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>
                <a:ln w="31750" cap="rnd" cmpd="sng">
                  <a:solidFill>
                    <a:srgbClr val="037935"/>
                  </a:solidFill>
                </a:ln>
                <a:solidFill>
                  <a:srgbClr val="FEF3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uLnTx/>
                <a:uFillTx/>
                <a:latin typeface="Arial Black" panose="020B0604020202020204" pitchFamily="34" charset="0"/>
                <a:ea typeface="MS PGothic" panose="020B0600070205080204" pitchFamily="34" charset="-128"/>
                <a:cs typeface="Arial Black" panose="020B0604020202020204" pitchFamily="34" charset="0"/>
              </a:rPr>
              <a:t>OMNISCIENT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917200-E243-402D-9D58-ED149A7006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E531F3-F71C-4E8D-8880-24D53069E99E}"/>
              </a:ext>
            </a:extLst>
          </p:cNvPr>
          <p:cNvSpPr txBox="1"/>
          <p:nvPr/>
        </p:nvSpPr>
        <p:spPr>
          <a:xfrm>
            <a:off x="5556" y="1833086"/>
            <a:ext cx="913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>
                <a:ln w="31750" cap="rnd" cmpd="sng">
                  <a:solidFill>
                    <a:schemeClr val="tx1"/>
                  </a:solidFill>
                </a:ln>
                <a:solidFill>
                  <a:srgbClr val="782B91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uLnTx/>
                <a:uFillTx/>
                <a:latin typeface="Arial Black" panose="020B0604020202020204" pitchFamily="34" charset="0"/>
                <a:ea typeface="MS PGothic" panose="020B0600070205080204" pitchFamily="34" charset="-128"/>
                <a:cs typeface="Arial Black" panose="020B0604020202020204" pitchFamily="34" charset="0"/>
              </a:rPr>
              <a:t>OMNIPOTENT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>
            <a:extLst>
              <a:ext uri="{FF2B5EF4-FFF2-40B4-BE49-F238E27FC236}">
                <a16:creationId xmlns:a16="http://schemas.microsoft.com/office/drawing/2014/main" id="{6E16AD18-DBAD-4307-89DC-5DAE721430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49371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8B053AB9-1FC6-438A-BFF8-7178438DB7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</TotalTime>
  <Words>53</Words>
  <Application>Microsoft Office PowerPoint</Application>
  <PresentationFormat>On-screen Show (16:9)</PresentationFormat>
  <Paragraphs>32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Tahoma</vt:lpstr>
      <vt:lpstr>Wingdings</vt:lpstr>
      <vt:lpstr>Slit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Turned Around</dc:title>
  <dc:creator>Yolanda Derstine</dc:creator>
  <cp:lastModifiedBy>Thomas Bates</cp:lastModifiedBy>
  <cp:revision>56</cp:revision>
  <dcterms:created xsi:type="dcterms:W3CDTF">2005-12-16T20:21:05Z</dcterms:created>
  <dcterms:modified xsi:type="dcterms:W3CDTF">2022-03-07T18:50:44Z</dcterms:modified>
</cp:coreProperties>
</file>