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1"/>
  </p:sldMasterIdLst>
  <p:notesMasterIdLst>
    <p:notesMasterId r:id="rId3"/>
  </p:notesMasterIdLst>
  <p:handoutMasterIdLst>
    <p:handoutMasterId r:id="rId4"/>
  </p:handoutMasterIdLst>
  <p:sldIdLst>
    <p:sldId id="282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7935"/>
    <a:srgbClr val="FEF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758" y="5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EDCFA5E0-E04E-484F-A56F-C2AC71101F6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1C4847E3-B4EA-43BF-B2D3-79E1B3E1779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>
            <a:extLst>
              <a:ext uri="{FF2B5EF4-FFF2-40B4-BE49-F238E27FC236}">
                <a16:creationId xmlns:a16="http://schemas.microsoft.com/office/drawing/2014/main" id="{32BE395C-8A19-40E0-8AEA-B1FFF6C4ACE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3" name="Rectangle 5">
            <a:extLst>
              <a:ext uri="{FF2B5EF4-FFF2-40B4-BE49-F238E27FC236}">
                <a16:creationId xmlns:a16="http://schemas.microsoft.com/office/drawing/2014/main" id="{4E6F3770-F941-48A7-9DDF-A7D334961BB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C401DBDD-B056-47C1-B42C-971550233D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A7EDD83C-2A31-4A17-BF58-8BF2BB048F7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0FB1394D-23F5-47F5-B1F1-ED662CAFB77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>
            <a:extLst>
              <a:ext uri="{FF2B5EF4-FFF2-40B4-BE49-F238E27FC236}">
                <a16:creationId xmlns:a16="http://schemas.microsoft.com/office/drawing/2014/main" id="{09C31EDB-59D9-4AC9-ADD1-90F56558A36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1749" name="Rectangle 5">
            <a:extLst>
              <a:ext uri="{FF2B5EF4-FFF2-40B4-BE49-F238E27FC236}">
                <a16:creationId xmlns:a16="http://schemas.microsoft.com/office/drawing/2014/main" id="{5433C9ED-32E1-4C94-9B03-1E6972F1876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1750" name="Rectangle 6">
            <a:extLst>
              <a:ext uri="{FF2B5EF4-FFF2-40B4-BE49-F238E27FC236}">
                <a16:creationId xmlns:a16="http://schemas.microsoft.com/office/drawing/2014/main" id="{20C5CB2D-C411-430D-97AC-61014FF7874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51" name="Rectangle 7">
            <a:extLst>
              <a:ext uri="{FF2B5EF4-FFF2-40B4-BE49-F238E27FC236}">
                <a16:creationId xmlns:a16="http://schemas.microsoft.com/office/drawing/2014/main" id="{B7EEE431-3ED4-4EA2-907A-A3E0D53D08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0C237AF3-B048-4409-A081-864CC1D56C8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61536CC-55C1-4E2D-AF8A-55BA8BA92FE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5AA9E0CA-E1B3-4424-B093-A304F0486D5B}" type="slidenum">
              <a:rPr lang="en-US" altLang="en-US" sz="1200">
                <a:latin typeface="Arial" panose="020B0604020202020204" pitchFamily="34" charset="0"/>
              </a:rPr>
              <a:pPr/>
              <a:t>1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34818" name="Rectangle 1026">
            <a:extLst>
              <a:ext uri="{FF2B5EF4-FFF2-40B4-BE49-F238E27FC236}">
                <a16:creationId xmlns:a16="http://schemas.microsoft.com/office/drawing/2014/main" id="{DDBBACE4-F940-47FF-ACA9-47921B411F5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>
            <a:extLst>
              <a:ext uri="{FF2B5EF4-FFF2-40B4-BE49-F238E27FC236}">
                <a16:creationId xmlns:a16="http://schemas.microsoft.com/office/drawing/2014/main" id="{AD734E55-945B-4172-A1E7-31C2934C1F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ea typeface="ＭＳ Ｐゴシック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8424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5167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5167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4958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D5C761F1-D954-4ACE-A872-94E6A57757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9097564F-1788-4342-A6BD-289DF89F42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69D6B432-A84E-482E-8208-C7C1392032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EDEC49C7-28B8-4E40-8D10-48FEED1B68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1822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7"/>
            <a:ext cx="2057400" cy="5821363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7"/>
            <a:ext cx="6019800" cy="58213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3628A37B-A682-4FF6-B880-482124C42C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503FDBDD-58D9-42F1-8482-0ED7A248A3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35E3C8FD-C244-41DA-A05C-13B29559EA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191ED484-F826-4849-857C-0DA8BD4E41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64624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7"/>
            <a:ext cx="8229600" cy="58213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892F5B3C-C7D5-46D9-83B0-B6A4D59606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BB004F51-3B6E-452B-8845-BBD5877856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260FC997-DC79-4C55-852F-7895FC9466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FD3B7363-C8BE-412D-9FE9-2AA58AA2AB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3313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5167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5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A37EE1E1-A00A-42CB-A6CE-0592E232A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F335C452-202F-4DB3-A874-23634E03FF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E04CBA8E-F395-45E4-9565-4F97B1738C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A60FC68F-5B30-4822-A8AD-DC0EF151DA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8871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2F79D028-7DDC-40A2-AE92-43290B6FA5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31730076-8343-476B-ADF0-8B169D9FE2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D0C7F8AE-7FA3-4CA7-BED2-7D175B5123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26C557E-AD43-469D-9405-39E3D26076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5428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5167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B7A992DF-F9B4-42A5-A159-507B5EE82B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6A091B26-8E9F-4E9E-8E4D-2E6418EA39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FA7FA21B-8009-437A-8EF2-E19736D790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67578192-05CF-436A-BB9B-5DD13B8511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9195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5167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D5C236DB-7084-4189-8A64-8795778A96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B543DC5B-CA12-4ABF-A5FE-6D8CCC77F5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91EC1C94-B127-44BD-9B3D-B54AA13E0E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E4935738-90CF-43BA-A79D-D960C33E12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2077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5167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1C6AB8DC-3787-4B61-9046-2422CC6279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66645373-D1CE-4113-9E3A-4DD8687215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96BF24CE-0EB2-47D8-A5C3-69CFCA08CB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7DB103DE-D4FD-4EFF-90B2-F7696EE001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8089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4EE34802-75E0-433B-85F3-53FEB52C72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B8B2BD98-6E89-4A42-A745-900A780ACA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43A301A5-CB9A-4D01-BBC0-B14C19C217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02E2925-572C-4988-9968-9AA1700B79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0424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49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63DA7D4B-3B47-43CC-9D4C-B1D0B1FF88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2CFE4893-6E83-4DA1-A385-3E46FDED0F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2B86D662-EC07-4464-8008-B13FA501D9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A276B67-08A7-4F9B-A97B-BF1F49E5DF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7392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4B7779D8-8A70-498B-AA0B-AA24D69910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65EDCAB7-1D85-4087-89ED-7E1032703C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6635BFC5-06ED-48DE-BB3C-004D0B855D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EC9C5CE1-A85C-432C-A1CC-A6A383B3B5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2565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dk2" tx1="lt1" bg2="dk1" tx2="lt2" accent1="accent1" accent2="accent2" accent3="accent3" accent4="accent4" accent5="accent5" accent6="accent6" hlink="hlink" folHlink="folHlink"/>
  <p:sldLayoutIdLst>
    <p:sldLayoutId id="2147484623" r:id="rId1"/>
    <p:sldLayoutId id="2147484624" r:id="rId2"/>
    <p:sldLayoutId id="2147484625" r:id="rId3"/>
    <p:sldLayoutId id="2147484626" r:id="rId4"/>
    <p:sldLayoutId id="2147484627" r:id="rId5"/>
    <p:sldLayoutId id="2147484628" r:id="rId6"/>
    <p:sldLayoutId id="2147484629" r:id="rId7"/>
    <p:sldLayoutId id="2147484630" r:id="rId8"/>
    <p:sldLayoutId id="2147484631" r:id="rId9"/>
    <p:sldLayoutId id="2147484632" r:id="rId10"/>
    <p:sldLayoutId id="2147484633" r:id="rId11"/>
    <p:sldLayoutId id="214748463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MS PGothic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1" name="Picture 2">
            <a:extLst>
              <a:ext uri="{FF2B5EF4-FFF2-40B4-BE49-F238E27FC236}">
                <a16:creationId xmlns:a16="http://schemas.microsoft.com/office/drawing/2014/main" id="{939D82D7-9756-4403-AF19-D8A93FA29D59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</a:blip>
          <a:srcRect/>
          <a:stretch/>
        </p:blipFill>
        <p:spPr bwMode="auto">
          <a:xfrm>
            <a:off x="-121920" y="-91440"/>
            <a:ext cx="9387840" cy="7040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FA78E31-1957-4BBD-8BE9-C26902FAA3CE}"/>
              </a:ext>
            </a:extLst>
          </p:cNvPr>
          <p:cNvSpPr txBox="1"/>
          <p:nvPr/>
        </p:nvSpPr>
        <p:spPr>
          <a:xfrm>
            <a:off x="11112" y="495806"/>
            <a:ext cx="913288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9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Jesus loves</a:t>
            </a:r>
            <a:br>
              <a:rPr lang="en-US" sz="9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9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everyone!</a:t>
            </a:r>
          </a:p>
        </p:txBody>
      </p:sp>
    </p:spTree>
    <p:extLst>
      <p:ext uri="{BB962C8B-B14F-4D97-AF65-F5344CB8AC3E}">
        <p14:creationId xmlns:p14="http://schemas.microsoft.com/office/powerpoint/2010/main" val="3890635946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Slit">
      <a:majorFont>
        <a:latin typeface="Tahoma"/>
        <a:ea typeface="ＭＳ Ｐゴシック"/>
        <a:cs typeface=""/>
      </a:majorFont>
      <a:minorFont>
        <a:latin typeface="Tahom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ahoma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ahoma" charset="0"/>
            <a:ea typeface="ＭＳ Ｐゴシック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388</TotalTime>
  <Words>6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Tahoma</vt:lpstr>
      <vt:lpstr>Wingdings</vt:lpstr>
      <vt:lpstr>Slit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Turned Around</dc:title>
  <dc:creator>Yolanda Derstine</dc:creator>
  <cp:lastModifiedBy>Thomas Bates</cp:lastModifiedBy>
  <cp:revision>62</cp:revision>
  <dcterms:created xsi:type="dcterms:W3CDTF">2005-12-16T20:21:05Z</dcterms:created>
  <dcterms:modified xsi:type="dcterms:W3CDTF">2022-03-07T18:47:44Z</dcterms:modified>
</cp:coreProperties>
</file>