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3"/>
  </p:notesMasterIdLst>
  <p:handoutMasterIdLst>
    <p:handoutMasterId r:id="rId4"/>
  </p:handoutMasterIdLst>
  <p:sldIdLst>
    <p:sldId id="282" r:id="rId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2178" y="13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66AB2DFE-C1E3-4218-9284-8C6A1551BF7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0618606-3A30-4C51-A2EE-B58DF6A0F39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DAF6701-CCCE-4235-BAA3-E9AF3F6CA0E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5CAE8547-D80A-4419-ACB0-4BB0FDF6DFE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AC542EB-03C6-4414-B7D0-CA3300174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13FC3B2-9416-4502-A661-51B759A825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20CD5859-972C-4BA9-810B-704D479F8C2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3D81BBC5-8E87-426E-94C2-C2D875F62AE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19B6AB22-8742-425B-909C-04058B517F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EF6A0B2C-2308-440D-97D3-EDF038421C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E6CA5C61-DEAC-4E2E-864A-6744837300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E5EB9609-783A-4C29-9FF7-CAC37E83958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B29CB75-6E3E-43E2-BF28-55C7800223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924AA68-FC7B-4C2D-BD83-5B01C7CA46A5}" type="slidenum">
              <a:rPr lang="en-US" altLang="en-US" sz="1200">
                <a:latin typeface="Arial" panose="020B0604020202020204" pitchFamily="34" charset="0"/>
              </a:rPr>
              <a:pPr/>
              <a:t>1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34818" name="Rectangle 1026">
            <a:extLst>
              <a:ext uri="{FF2B5EF4-FFF2-40B4-BE49-F238E27FC236}">
                <a16:creationId xmlns:a16="http://schemas.microsoft.com/office/drawing/2014/main" id="{5E9BD71B-DAE2-4730-B592-0727428ED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>
            <a:extLst>
              <a:ext uri="{FF2B5EF4-FFF2-40B4-BE49-F238E27FC236}">
                <a16:creationId xmlns:a16="http://schemas.microsoft.com/office/drawing/2014/main" id="{628951FC-DD64-449E-BDC4-84704140EB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2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43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23A2414-AA05-4ACE-BB3A-3FC4A631F8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6539B58-B87B-44F0-B91D-FECAB8B05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C55303D-B651-410D-BDF7-91AE5A93C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9B03861-944B-4074-992C-F551937DC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3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36602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3660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16EF2A6-C07A-4229-8DFE-2780308A7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59F182E-62C1-40D1-AD3B-62D4DBE8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0B2EB4F-1C53-4CE5-B39E-C0D135D22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57A57EE-9AA7-4368-AE53-B33EAD54DA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4041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718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2E3EB51-37AD-4F79-A1C2-DD41CDFA7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C24EF99-72AB-48E5-AF58-28FB08E79D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DFB7C12-8CD2-4EB1-AB5B-2B3FBF8D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16EF31-36BC-41BF-90A0-7B7626BF1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981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5485539-60A6-4B5A-8A3A-7583A8B47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599BC92-F830-400B-9E7B-7463D13AA8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B66C4C2-07D6-4735-8D46-BD21E82CD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8BA24A5-19EC-4956-BFFB-4E0F03B730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792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718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40F3628-3C5F-452F-B643-D125DCE3B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F2E4625-55D8-40DD-84FA-ED6C28D271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7D0057BD-97C8-4CA7-9FF0-7FE533AF12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7371483-D3B8-466D-B6A0-320D12A9D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744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F1158E-FD6F-44AC-8A9A-5C33B473F2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6C7330D-2926-42A5-8BBA-CDDEC6B3FA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82D82787-FA65-48DF-AF0A-C15C217F3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CF79BB0-8A9A-4C01-AC30-9EF99E30A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6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DDAD569-BC18-4B1A-BF26-8363A2A5A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6251583-1101-4E44-A16B-6843ED97E2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90F48F3-9261-47F8-BE6E-9E9A754A14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037F1A-1240-4AC0-9E46-B45B30682F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334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A9F3A61-3438-4FD4-904E-A6FED87AFD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577A460-8881-40B4-BCC7-28A405288B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4ABEF925-5A92-4F1E-9CD9-FE7AB5E81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333883B-B056-4FF1-B2AB-596BFCB0D2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67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3A44CC-0B7B-4EF0-A091-1A7A726BE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B9B5D4D-2AEA-48FE-9A8E-FACD4DBDDE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A424E2B-DD2B-4EC0-A4B6-6C9FE5133D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4DE23E2-60D3-4BC5-A94F-77AF2B90C7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204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FD34113-CD24-428A-86FE-1D052E400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C9B0514-A6E3-4948-B647-935DFC9F46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6421EED8-0FCD-43C4-847C-1C45E89AB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7856CE-CFAE-4EFD-9581-8BC6A03E7B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3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4623" r:id="rId1"/>
    <p:sldLayoutId id="2147484624" r:id="rId2"/>
    <p:sldLayoutId id="2147484625" r:id="rId3"/>
    <p:sldLayoutId id="2147484626" r:id="rId4"/>
    <p:sldLayoutId id="2147484627" r:id="rId5"/>
    <p:sldLayoutId id="2147484628" r:id="rId6"/>
    <p:sldLayoutId id="2147484629" r:id="rId7"/>
    <p:sldLayoutId id="2147484630" r:id="rId8"/>
    <p:sldLayoutId id="2147484631" r:id="rId9"/>
    <p:sldLayoutId id="2147484632" r:id="rId10"/>
    <p:sldLayoutId id="21474846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01525B7F-EC5D-4B8F-A5EC-461D9F912B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 bwMode="auto">
          <a:xfrm>
            <a:off x="-142240" y="-80010"/>
            <a:ext cx="9428480" cy="530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8CE1B1-49AE-4A6F-8D0D-F8CCD40A2EFD}"/>
              </a:ext>
            </a:extLst>
          </p:cNvPr>
          <p:cNvSpPr txBox="1"/>
          <p:nvPr/>
        </p:nvSpPr>
        <p:spPr>
          <a:xfrm>
            <a:off x="11112" y="133350"/>
            <a:ext cx="91328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300"/>
              </a:spcAft>
              <a:defRPr/>
            </a:pPr>
            <a:r>
              <a:rPr lang="en-US" sz="80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Jesus loves</a:t>
            </a:r>
            <a:br>
              <a:rPr lang="en-US" sz="80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8000" b="1" dirty="0">
                <a:ln w="31750" cap="rnd" cmpd="sng">
                  <a:solidFill>
                    <a:srgbClr val="DADADA">
                      <a:lumMod val="1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everyone!</a:t>
            </a:r>
          </a:p>
        </p:txBody>
      </p:sp>
    </p:spTree>
    <p:extLst>
      <p:ext uri="{BB962C8B-B14F-4D97-AF65-F5344CB8AC3E}">
        <p14:creationId xmlns:p14="http://schemas.microsoft.com/office/powerpoint/2010/main" val="1236102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</Words>
  <Application>Microsoft Office PowerPoint</Application>
  <PresentationFormat>On-screen Show (16:9)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Tahoma</vt:lpstr>
      <vt:lpstr>Wingdings</vt:lpstr>
      <vt:lpstr>Slit</vt:lpstr>
      <vt:lpstr>PowerPoint Presentation</vt:lpstr>
    </vt:vector>
  </TitlesOfParts>
  <Company>cef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Turned Around</dc:title>
  <dc:creator>Yolanda Derstine</dc:creator>
  <cp:lastModifiedBy>Thomas Bates</cp:lastModifiedBy>
  <cp:revision>60</cp:revision>
  <dcterms:created xsi:type="dcterms:W3CDTF">2005-12-16T20:21:05Z</dcterms:created>
  <dcterms:modified xsi:type="dcterms:W3CDTF">2022-03-07T18:48:54Z</dcterms:modified>
</cp:coreProperties>
</file>