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FF78-A504-4826-BC8E-1BA7C3B2C249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8D70-BDE7-4111-97D6-45D1A665C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FF78-A504-4826-BC8E-1BA7C3B2C249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8D70-BDE7-4111-97D6-45D1A665C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5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FF78-A504-4826-BC8E-1BA7C3B2C249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8D70-BDE7-4111-97D6-45D1A665C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FF78-A504-4826-BC8E-1BA7C3B2C249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8D70-BDE7-4111-97D6-45D1A665C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2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FF78-A504-4826-BC8E-1BA7C3B2C249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8D70-BDE7-4111-97D6-45D1A665C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FF78-A504-4826-BC8E-1BA7C3B2C249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8D70-BDE7-4111-97D6-45D1A665C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2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FF78-A504-4826-BC8E-1BA7C3B2C249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8D70-BDE7-4111-97D6-45D1A665C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FF78-A504-4826-BC8E-1BA7C3B2C249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8D70-BDE7-4111-97D6-45D1A665C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3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FF78-A504-4826-BC8E-1BA7C3B2C249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8D70-BDE7-4111-97D6-45D1A665C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9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FF78-A504-4826-BC8E-1BA7C3B2C249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8D70-BDE7-4111-97D6-45D1A665C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3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FF78-A504-4826-BC8E-1BA7C3B2C249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8D70-BDE7-4111-97D6-45D1A665C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11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BFF78-A504-4826-BC8E-1BA7C3B2C249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78D70-BDE7-4111-97D6-45D1A665C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0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30" y="-23723"/>
            <a:ext cx="9175630" cy="688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099" y="76200"/>
            <a:ext cx="910980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Come on people</a:t>
            </a:r>
            <a:endParaRPr lang="en-US" sz="4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now don’t be late.</a:t>
            </a:r>
          </a:p>
          <a:p>
            <a:pPr algn="ctr"/>
            <a:r>
              <a:rPr lang="en-US" sz="4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It is time now to </a:t>
            </a:r>
            <a:r>
              <a:rPr lang="en-US" sz="4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celebrate.</a:t>
            </a:r>
            <a:endParaRPr lang="en-US" sz="4600" dirty="0" smtClean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53340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endParaRPr lang="en-US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68"/>
          <a:stretch/>
        </p:blipFill>
        <p:spPr>
          <a:xfrm>
            <a:off x="916250" y="4343400"/>
            <a:ext cx="7237150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533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1051" y="2362200"/>
            <a:ext cx="6701899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Nothin</a:t>
            </a:r>
            <a:r>
              <a:rPr lang="en-US" sz="4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’ in the world</a:t>
            </a:r>
          </a:p>
          <a:p>
            <a:pPr algn="ctr"/>
            <a:r>
              <a:rPr lang="en-US" sz="4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is better.</a:t>
            </a:r>
          </a:p>
          <a:p>
            <a:pPr algn="ctr"/>
            <a:r>
              <a:rPr lang="en-US" sz="4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Nothin</a:t>
            </a:r>
            <a:r>
              <a:rPr lang="en-US" sz="4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’ in the world</a:t>
            </a:r>
          </a:p>
          <a:p>
            <a:pPr algn="ctr"/>
            <a:r>
              <a:rPr lang="en-US" sz="4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Compares</a:t>
            </a:r>
            <a:r>
              <a:rPr lang="en-US" sz="46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US" sz="4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1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43093" y="152400"/>
            <a:ext cx="570861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Come on people</a:t>
            </a:r>
          </a:p>
          <a:p>
            <a:pPr algn="ctr"/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now jump on in.</a:t>
            </a:r>
          </a:p>
          <a:p>
            <a:pPr algn="ctr"/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We are giving</a:t>
            </a:r>
          </a:p>
          <a:p>
            <a:pPr algn="ctr"/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the praise to Him.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2542" y="3303925"/>
            <a:ext cx="738971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Nothin</a:t>
            </a:r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’ in the world </a:t>
            </a:r>
          </a:p>
          <a:p>
            <a:pPr algn="ctr"/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is greater</a:t>
            </a:r>
          </a:p>
          <a:p>
            <a:pPr algn="ctr"/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than God’s love for you!</a:t>
            </a:r>
          </a:p>
          <a:p>
            <a:pPr algn="ctr"/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and you!</a:t>
            </a:r>
          </a:p>
          <a:p>
            <a:pPr algn="ctr"/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and you!</a:t>
            </a:r>
          </a:p>
        </p:txBody>
      </p:sp>
    </p:spTree>
    <p:extLst>
      <p:ext uri="{BB962C8B-B14F-4D97-AF65-F5344CB8AC3E}">
        <p14:creationId xmlns:p14="http://schemas.microsoft.com/office/powerpoint/2010/main" val="15400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66700"/>
            <a:ext cx="3699775" cy="6400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444260"/>
            <a:ext cx="606268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Jesus is </a:t>
            </a:r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the </a:t>
            </a:r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Good, </a:t>
            </a:r>
            <a:endParaRPr lang="en-US" sz="4400" dirty="0" smtClean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Good </a:t>
            </a:r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News!</a:t>
            </a:r>
            <a:endParaRPr lang="en-US" sz="4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4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He’s the </a:t>
            </a:r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Way, </a:t>
            </a:r>
            <a:endParaRPr lang="en-US" sz="4400" dirty="0" smtClean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the Life, </a:t>
            </a:r>
            <a:r>
              <a:rPr lang="en-US" sz="4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and </a:t>
            </a:r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Truth!</a:t>
            </a:r>
            <a:endParaRPr lang="en-US" sz="4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332" y="3581400"/>
            <a:ext cx="464248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Gave His </a:t>
            </a:r>
            <a:r>
              <a:rPr lang="en-US" sz="4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life, </a:t>
            </a:r>
            <a:endParaRPr lang="en-US" sz="4600" dirty="0" smtClean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4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a </a:t>
            </a:r>
            <a:r>
              <a:rPr lang="en-US" sz="4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sacrifice—</a:t>
            </a:r>
            <a:endParaRPr lang="en-US" sz="4600" dirty="0" smtClean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334000"/>
            <a:ext cx="591700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He paid the </a:t>
            </a:r>
            <a:r>
              <a:rPr lang="en-US" sz="4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price.</a:t>
            </a:r>
            <a:endParaRPr lang="en-US" sz="4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-23723"/>
            <a:ext cx="9175630" cy="688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8190" y="228600"/>
            <a:ext cx="6046848" cy="28777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Jesus is the Good </a:t>
            </a:r>
          </a:p>
          <a:p>
            <a:pPr algn="ctr">
              <a:spcAft>
                <a:spcPts val="600"/>
              </a:spcAft>
            </a:pPr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Good </a:t>
            </a:r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News!</a:t>
            </a:r>
            <a:endParaRPr lang="en-US" sz="4400" dirty="0" smtClean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He’s the </a:t>
            </a:r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Way, </a:t>
            </a:r>
            <a:endParaRPr lang="en-US" sz="4400" dirty="0" smtClean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the Life, </a:t>
            </a:r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and </a:t>
            </a:r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Truth!</a:t>
            </a:r>
            <a:endParaRPr lang="en-US" sz="4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5437" y="3082126"/>
            <a:ext cx="709944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He forgives all our </a:t>
            </a:r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sin.</a:t>
            </a:r>
            <a:endParaRPr lang="en-US" sz="4400" dirty="0" smtClean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He’s the </a:t>
            </a:r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Lord—</a:t>
            </a:r>
          </a:p>
          <a:p>
            <a:pPr algn="ctr"/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He’s </a:t>
            </a:r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our </a:t>
            </a:r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friend.</a:t>
            </a:r>
            <a:endParaRPr lang="en-US" sz="4400" dirty="0" smtClean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2148" y="5181600"/>
            <a:ext cx="63989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Jesus is the GREAT </a:t>
            </a:r>
          </a:p>
          <a:p>
            <a:pPr algn="ctr"/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Good </a:t>
            </a:r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News!</a:t>
            </a:r>
            <a:endParaRPr lang="en-US" sz="4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01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30" y="-23723"/>
            <a:ext cx="9175630" cy="688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684" y="76200"/>
            <a:ext cx="891263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Come on people</a:t>
            </a:r>
            <a:endParaRPr lang="en-US" sz="4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now don’t be </a:t>
            </a:r>
            <a:r>
              <a:rPr lang="en-US" sz="4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late.</a:t>
            </a:r>
            <a:endParaRPr lang="en-US" sz="4600" dirty="0" smtClean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It is time now to </a:t>
            </a:r>
            <a:r>
              <a:rPr lang="en-US" sz="4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celebrate.</a:t>
            </a:r>
            <a:endParaRPr lang="en-US" sz="4600" dirty="0" smtClean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53340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endParaRPr lang="en-US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68"/>
          <a:stretch/>
        </p:blipFill>
        <p:spPr>
          <a:xfrm>
            <a:off x="916250" y="4343400"/>
            <a:ext cx="7237150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533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1051" y="2362200"/>
            <a:ext cx="6701899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Nothin</a:t>
            </a:r>
            <a:r>
              <a:rPr lang="en-US" sz="4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’ in the world</a:t>
            </a:r>
          </a:p>
          <a:p>
            <a:pPr algn="ctr"/>
            <a:r>
              <a:rPr lang="en-US" sz="4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is </a:t>
            </a:r>
            <a:r>
              <a:rPr lang="en-US" sz="4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better.</a:t>
            </a:r>
            <a:endParaRPr lang="en-US" sz="4600" dirty="0" smtClean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6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Nothin</a:t>
            </a:r>
            <a:r>
              <a:rPr lang="en-US" sz="4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’ in the world</a:t>
            </a:r>
          </a:p>
          <a:p>
            <a:pPr algn="ctr"/>
            <a:r>
              <a:rPr lang="en-US" sz="4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Compares!</a:t>
            </a:r>
            <a:endParaRPr lang="en-US" sz="4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43093" y="152400"/>
            <a:ext cx="570861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Come on people</a:t>
            </a:r>
          </a:p>
          <a:p>
            <a:pPr algn="ctr"/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now jump on </a:t>
            </a:r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in.</a:t>
            </a:r>
            <a:endParaRPr lang="en-US" sz="4400" dirty="0" smtClean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We are giving </a:t>
            </a:r>
          </a:p>
          <a:p>
            <a:pPr algn="ctr"/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the praise to </a:t>
            </a:r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Him.</a:t>
            </a:r>
            <a:endParaRPr lang="en-US" sz="4400" dirty="0" smtClean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6318" y="3168778"/>
            <a:ext cx="720216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Nothin</a:t>
            </a:r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’ in the world </a:t>
            </a:r>
          </a:p>
          <a:p>
            <a:pPr algn="ctr"/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is greater</a:t>
            </a:r>
          </a:p>
          <a:p>
            <a:pPr algn="ctr"/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than God’s love for you</a:t>
            </a:r>
          </a:p>
          <a:p>
            <a:pPr algn="ctr"/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and you!</a:t>
            </a:r>
          </a:p>
          <a:p>
            <a:pPr algn="ctr"/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and you!</a:t>
            </a:r>
          </a:p>
        </p:txBody>
      </p:sp>
    </p:spTree>
    <p:extLst>
      <p:ext uri="{BB962C8B-B14F-4D97-AF65-F5344CB8AC3E}">
        <p14:creationId xmlns:p14="http://schemas.microsoft.com/office/powerpoint/2010/main" val="128271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66700"/>
            <a:ext cx="3699775" cy="6400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444260"/>
            <a:ext cx="606268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Jesus is </a:t>
            </a:r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the </a:t>
            </a:r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Good, </a:t>
            </a:r>
            <a:endParaRPr lang="en-US" sz="4400" dirty="0" smtClean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Good </a:t>
            </a:r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News!</a:t>
            </a:r>
            <a:endParaRPr lang="en-US" sz="4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4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He’s the </a:t>
            </a:r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Way, </a:t>
            </a:r>
            <a:endParaRPr lang="en-US" sz="4400" dirty="0" smtClean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the Life, </a:t>
            </a:r>
            <a:r>
              <a:rPr lang="en-US" sz="4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and </a:t>
            </a:r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Truth!</a:t>
            </a:r>
            <a:endParaRPr lang="en-US" sz="4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332" y="3581400"/>
            <a:ext cx="477085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Gave His </a:t>
            </a:r>
            <a:r>
              <a:rPr lang="en-US" sz="4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life, </a:t>
            </a:r>
            <a:endParaRPr lang="en-US" sz="4600" dirty="0" smtClean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4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a </a:t>
            </a:r>
            <a:r>
              <a:rPr lang="en-US" sz="4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sacrifice—</a:t>
            </a:r>
            <a:endParaRPr lang="en-US" sz="4600" dirty="0" smtClean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334000"/>
            <a:ext cx="591700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He paid the </a:t>
            </a:r>
            <a:r>
              <a:rPr lang="en-US" sz="4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price.</a:t>
            </a:r>
            <a:endParaRPr lang="en-US" sz="4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5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-23723"/>
            <a:ext cx="9175630" cy="688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8190" y="228600"/>
            <a:ext cx="6046848" cy="28777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Jesus is the Good </a:t>
            </a:r>
          </a:p>
          <a:p>
            <a:pPr algn="ctr">
              <a:spcAft>
                <a:spcPts val="600"/>
              </a:spcAft>
            </a:pPr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Good </a:t>
            </a:r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News!</a:t>
            </a:r>
            <a:endParaRPr lang="en-US" sz="4400" dirty="0" smtClean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He’s the </a:t>
            </a:r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Way, </a:t>
            </a:r>
            <a:endParaRPr lang="en-US" sz="4400" dirty="0" smtClean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the Life, </a:t>
            </a:r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and </a:t>
            </a:r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Truth!</a:t>
            </a:r>
            <a:endParaRPr lang="en-US" sz="4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5437" y="3082126"/>
            <a:ext cx="709944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He forgives all our </a:t>
            </a:r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sin.</a:t>
            </a:r>
            <a:endParaRPr lang="en-US" sz="4400" dirty="0" smtClean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He’s the </a:t>
            </a:r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Lord—</a:t>
            </a:r>
          </a:p>
          <a:p>
            <a:pPr algn="ctr"/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He’s </a:t>
            </a:r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our </a:t>
            </a:r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friend.</a:t>
            </a:r>
            <a:endParaRPr lang="en-US" sz="4400" dirty="0" smtClean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2148" y="5181600"/>
            <a:ext cx="63989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Jesus is the GREAT </a:t>
            </a:r>
          </a:p>
          <a:p>
            <a:pPr algn="ctr"/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Good </a:t>
            </a:r>
            <a:r>
              <a:rPr lang="en-US" sz="4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News!</a:t>
            </a:r>
            <a:endParaRPr lang="en-US" sz="4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0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267</Words>
  <Application>Microsoft Office PowerPoint</Application>
  <PresentationFormat>On-screen Show (4:3)</PresentationFormat>
  <Paragraphs>66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Porch</dc:creator>
  <cp:lastModifiedBy>Brianna Frook</cp:lastModifiedBy>
  <cp:revision>11</cp:revision>
  <dcterms:created xsi:type="dcterms:W3CDTF">2019-01-15T16:15:03Z</dcterms:created>
  <dcterms:modified xsi:type="dcterms:W3CDTF">2019-04-10T17:57:50Z</dcterms:modified>
</cp:coreProperties>
</file>