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1" autoAdjust="0"/>
    <p:restoredTop sz="90490" autoAdjust="0"/>
  </p:normalViewPr>
  <p:slideViewPr>
    <p:cSldViewPr>
      <p:cViewPr>
        <p:scale>
          <a:sx n="75" d="100"/>
          <a:sy n="75" d="100"/>
        </p:scale>
        <p:origin x="-492" y="-264"/>
      </p:cViewPr>
      <p:guideLst>
        <p:guide orient="horz" pos="2160"/>
        <p:guide pos="2880"/>
      </p:guideLst>
    </p:cSldViewPr>
  </p:slideViewPr>
  <p:notesTextViewPr>
    <p:cViewPr>
      <p:scale>
        <a:sx n="1" d="1"/>
        <a:sy n="1" d="1"/>
      </p:scale>
      <p:origin x="18" y="12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BBABB-AB31-4D38-9C52-599A58BB1284}"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469DD-8330-4890-A38A-8597BD6D1815}" type="slidenum">
              <a:rPr lang="en-US" smtClean="0"/>
              <a:t>‹#›</a:t>
            </a:fld>
            <a:endParaRPr lang="en-US"/>
          </a:p>
        </p:txBody>
      </p:sp>
    </p:spTree>
    <p:extLst>
      <p:ext uri="{BB962C8B-B14F-4D97-AF65-F5344CB8AC3E}">
        <p14:creationId xmlns:p14="http://schemas.microsoft.com/office/powerpoint/2010/main" val="309692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If the child answers the questions correctly, have him choose a water jar. Click on the water</a:t>
            </a:r>
            <a:r>
              <a:rPr lang="en-US" baseline="0" dirty="0" smtClean="0"/>
              <a:t> jar to reveal a point value. If the points are in blue, give them to the child’s team. If they are in red, give them to the other team. Click the point value again to make it disappear </a:t>
            </a:r>
            <a:r>
              <a:rPr lang="en-US" baseline="0" smtClean="0"/>
              <a:t>before moving on. </a:t>
            </a:r>
            <a:endParaRPr lang="en-US" dirty="0"/>
          </a:p>
        </p:txBody>
      </p:sp>
      <p:sp>
        <p:nvSpPr>
          <p:cNvPr id="4" name="Slide Number Placeholder 3"/>
          <p:cNvSpPr>
            <a:spLocks noGrp="1"/>
          </p:cNvSpPr>
          <p:nvPr>
            <p:ph type="sldNum" sz="quarter" idx="10"/>
          </p:nvPr>
        </p:nvSpPr>
        <p:spPr/>
        <p:txBody>
          <a:bodyPr/>
          <a:lstStyle/>
          <a:p>
            <a:fld id="{287469DD-8330-4890-A38A-8597BD6D1815}" type="slidenum">
              <a:rPr lang="en-US" smtClean="0"/>
              <a:t>1</a:t>
            </a:fld>
            <a:endParaRPr lang="en-US"/>
          </a:p>
        </p:txBody>
      </p:sp>
    </p:spTree>
    <p:extLst>
      <p:ext uri="{BB962C8B-B14F-4D97-AF65-F5344CB8AC3E}">
        <p14:creationId xmlns:p14="http://schemas.microsoft.com/office/powerpoint/2010/main" val="201188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506DE-6172-4E9D-81EC-3AACEA0F6E25}"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29407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506DE-6172-4E9D-81EC-3AACEA0F6E25}"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125138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506DE-6172-4E9D-81EC-3AACEA0F6E25}"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351332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506DE-6172-4E9D-81EC-3AACEA0F6E25}"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189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506DE-6172-4E9D-81EC-3AACEA0F6E25}"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40975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506DE-6172-4E9D-81EC-3AACEA0F6E25}"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336809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506DE-6172-4E9D-81EC-3AACEA0F6E25}"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402027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506DE-6172-4E9D-81EC-3AACEA0F6E25}"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128884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506DE-6172-4E9D-81EC-3AACEA0F6E25}"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257331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506DE-6172-4E9D-81EC-3AACEA0F6E25}"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362268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506DE-6172-4E9D-81EC-3AACEA0F6E25}"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0216F-9212-42D9-A410-C5E062941224}" type="slidenum">
              <a:rPr lang="en-US" smtClean="0"/>
              <a:t>‹#›</a:t>
            </a:fld>
            <a:endParaRPr lang="en-US"/>
          </a:p>
        </p:txBody>
      </p:sp>
    </p:spTree>
    <p:extLst>
      <p:ext uri="{BB962C8B-B14F-4D97-AF65-F5344CB8AC3E}">
        <p14:creationId xmlns:p14="http://schemas.microsoft.com/office/powerpoint/2010/main" val="253514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506DE-6172-4E9D-81EC-3AACEA0F6E25}" type="datetimeFigureOut">
              <a:rPr lang="en-US" smtClean="0"/>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0216F-9212-42D9-A410-C5E062941224}" type="slidenum">
              <a:rPr lang="en-US" smtClean="0"/>
              <a:t>‹#›</a:t>
            </a:fld>
            <a:endParaRPr lang="en-US"/>
          </a:p>
        </p:txBody>
      </p:sp>
    </p:spTree>
    <p:extLst>
      <p:ext uri="{BB962C8B-B14F-4D97-AF65-F5344CB8AC3E}">
        <p14:creationId xmlns:p14="http://schemas.microsoft.com/office/powerpoint/2010/main" val="421580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ackground" descr="\\FILESRV1\Data\_CREATIVE SERVICES\GRAPHICS GARAGE\Photos\_STOCK PHOTOS\_THINK STOCK\BACKGROUNDS\11553946-2400x2400.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228600"/>
            <a:ext cx="94488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4" name="2.300"/>
          <p:cNvSpPr txBox="1"/>
          <p:nvPr/>
        </p:nvSpPr>
        <p:spPr>
          <a:xfrm>
            <a:off x="6848473" y="4344650"/>
            <a:ext cx="1771651" cy="1323439"/>
          </a:xfrm>
          <a:prstGeom prst="rect">
            <a:avLst/>
          </a:prstGeom>
          <a:noFill/>
        </p:spPr>
        <p:txBody>
          <a:bodyPr wrap="square" rtlCol="0">
            <a:spAutoFit/>
          </a:bodyPr>
          <a:lstStyle/>
          <a:p>
            <a:pPr algn="ctr"/>
            <a:r>
              <a:rPr lang="en-US" sz="8000" b="1" dirty="0">
                <a:ln w="12700">
                  <a:solidFill>
                    <a:schemeClr val="tx1"/>
                  </a:solidFill>
                </a:ln>
                <a:solidFill>
                  <a:srgbClr val="00B0F0"/>
                </a:solidFill>
              </a:rPr>
              <a:t>3</a:t>
            </a:r>
            <a:r>
              <a:rPr lang="en-US" sz="8000" b="1" dirty="0" smtClean="0">
                <a:ln w="12700">
                  <a:solidFill>
                    <a:schemeClr val="tx1"/>
                  </a:solidFill>
                </a:ln>
                <a:solidFill>
                  <a:srgbClr val="00B0F0"/>
                </a:solidFill>
              </a:rPr>
              <a:t>00</a:t>
            </a:r>
            <a:endParaRPr lang="en-US" sz="8000" b="1" dirty="0">
              <a:ln w="12700">
                <a:solidFill>
                  <a:schemeClr val="tx1"/>
                </a:solidFill>
              </a:ln>
              <a:solidFill>
                <a:srgbClr val="00B0F0"/>
              </a:solidFill>
            </a:endParaRPr>
          </a:p>
        </p:txBody>
      </p:sp>
      <p:sp>
        <p:nvSpPr>
          <p:cNvPr id="43" name="2.400"/>
          <p:cNvSpPr txBox="1"/>
          <p:nvPr/>
        </p:nvSpPr>
        <p:spPr>
          <a:xfrm>
            <a:off x="4714874" y="4344649"/>
            <a:ext cx="1771651" cy="1323439"/>
          </a:xfrm>
          <a:prstGeom prst="rect">
            <a:avLst/>
          </a:prstGeom>
          <a:noFill/>
        </p:spPr>
        <p:txBody>
          <a:bodyPr wrap="square" rtlCol="0">
            <a:spAutoFit/>
          </a:bodyPr>
          <a:lstStyle/>
          <a:p>
            <a:pPr algn="ctr"/>
            <a:r>
              <a:rPr lang="en-US" sz="8000" b="1" dirty="0">
                <a:ln w="12700">
                  <a:solidFill>
                    <a:schemeClr val="tx1"/>
                  </a:solidFill>
                </a:ln>
                <a:solidFill>
                  <a:srgbClr val="FF0000"/>
                </a:solidFill>
              </a:rPr>
              <a:t>4</a:t>
            </a:r>
            <a:r>
              <a:rPr lang="en-US" sz="8000" b="1" dirty="0" smtClean="0">
                <a:ln w="12700">
                  <a:solidFill>
                    <a:schemeClr val="tx1"/>
                  </a:solidFill>
                </a:ln>
                <a:solidFill>
                  <a:srgbClr val="FF0000"/>
                </a:solidFill>
              </a:rPr>
              <a:t>00</a:t>
            </a:r>
            <a:endParaRPr lang="en-US" sz="8000" b="1" dirty="0">
              <a:ln w="12700">
                <a:solidFill>
                  <a:schemeClr val="tx1"/>
                </a:solidFill>
              </a:ln>
              <a:solidFill>
                <a:srgbClr val="FF0000"/>
              </a:solidFill>
            </a:endParaRPr>
          </a:p>
        </p:txBody>
      </p:sp>
      <p:sp>
        <p:nvSpPr>
          <p:cNvPr id="42" name="1.300"/>
          <p:cNvSpPr txBox="1"/>
          <p:nvPr/>
        </p:nvSpPr>
        <p:spPr>
          <a:xfrm>
            <a:off x="2581272" y="4344650"/>
            <a:ext cx="1771651" cy="1323439"/>
          </a:xfrm>
          <a:prstGeom prst="rect">
            <a:avLst/>
          </a:prstGeom>
          <a:noFill/>
        </p:spPr>
        <p:txBody>
          <a:bodyPr wrap="square" rtlCol="0">
            <a:spAutoFit/>
          </a:bodyPr>
          <a:lstStyle/>
          <a:p>
            <a:pPr algn="ctr"/>
            <a:r>
              <a:rPr lang="en-US" sz="8000" b="1" dirty="0">
                <a:ln w="12700">
                  <a:solidFill>
                    <a:schemeClr val="tx1"/>
                  </a:solidFill>
                </a:ln>
                <a:solidFill>
                  <a:srgbClr val="FF0000"/>
                </a:solidFill>
              </a:rPr>
              <a:t>3</a:t>
            </a:r>
            <a:r>
              <a:rPr lang="en-US" sz="8000" b="1" dirty="0" smtClean="0">
                <a:ln w="12700">
                  <a:solidFill>
                    <a:schemeClr val="tx1"/>
                  </a:solidFill>
                </a:ln>
                <a:solidFill>
                  <a:srgbClr val="FF0000"/>
                </a:solidFill>
              </a:rPr>
              <a:t>00</a:t>
            </a:r>
            <a:endParaRPr lang="en-US" sz="8000" b="1" dirty="0">
              <a:ln w="12700">
                <a:solidFill>
                  <a:schemeClr val="tx1"/>
                </a:solidFill>
              </a:ln>
              <a:solidFill>
                <a:srgbClr val="FF0000"/>
              </a:solidFill>
            </a:endParaRPr>
          </a:p>
        </p:txBody>
      </p:sp>
      <p:sp>
        <p:nvSpPr>
          <p:cNvPr id="41" name="2.200"/>
          <p:cNvSpPr txBox="1"/>
          <p:nvPr/>
        </p:nvSpPr>
        <p:spPr>
          <a:xfrm>
            <a:off x="523873" y="4344650"/>
            <a:ext cx="1771651" cy="1323439"/>
          </a:xfrm>
          <a:prstGeom prst="rect">
            <a:avLst/>
          </a:prstGeom>
          <a:noFill/>
        </p:spPr>
        <p:txBody>
          <a:bodyPr wrap="square" rtlCol="0">
            <a:spAutoFit/>
          </a:bodyPr>
          <a:lstStyle/>
          <a:p>
            <a:pPr algn="ctr"/>
            <a:r>
              <a:rPr lang="en-US" sz="8000" b="1" dirty="0">
                <a:ln w="12700">
                  <a:solidFill>
                    <a:schemeClr val="tx1"/>
                  </a:solidFill>
                </a:ln>
                <a:solidFill>
                  <a:srgbClr val="00B0F0"/>
                </a:solidFill>
              </a:rPr>
              <a:t>2</a:t>
            </a:r>
            <a:r>
              <a:rPr lang="en-US" sz="8000" b="1" dirty="0" smtClean="0">
                <a:ln w="12700">
                  <a:solidFill>
                    <a:schemeClr val="tx1"/>
                  </a:solidFill>
                </a:ln>
                <a:solidFill>
                  <a:srgbClr val="00B0F0"/>
                </a:solidFill>
              </a:rPr>
              <a:t>00</a:t>
            </a:r>
            <a:endParaRPr lang="en-US" sz="8000" b="1" dirty="0">
              <a:ln w="12700">
                <a:solidFill>
                  <a:schemeClr val="tx1"/>
                </a:solidFill>
              </a:ln>
              <a:solidFill>
                <a:srgbClr val="00B0F0"/>
              </a:solidFill>
            </a:endParaRPr>
          </a:p>
        </p:txBody>
      </p:sp>
      <p:sp>
        <p:nvSpPr>
          <p:cNvPr id="40" name="2.100"/>
          <p:cNvSpPr txBox="1"/>
          <p:nvPr/>
        </p:nvSpPr>
        <p:spPr>
          <a:xfrm>
            <a:off x="6848474" y="1113343"/>
            <a:ext cx="1771651" cy="1323439"/>
          </a:xfrm>
          <a:prstGeom prst="rect">
            <a:avLst/>
          </a:prstGeom>
          <a:noFill/>
        </p:spPr>
        <p:txBody>
          <a:bodyPr wrap="square" rtlCol="0">
            <a:spAutoFit/>
          </a:bodyPr>
          <a:lstStyle/>
          <a:p>
            <a:pPr algn="ctr"/>
            <a:r>
              <a:rPr lang="en-US" sz="8000" b="1" dirty="0" smtClean="0">
                <a:ln w="12700">
                  <a:solidFill>
                    <a:schemeClr val="tx1"/>
                  </a:solidFill>
                </a:ln>
                <a:solidFill>
                  <a:srgbClr val="00B0F0"/>
                </a:solidFill>
              </a:rPr>
              <a:t>100</a:t>
            </a:r>
            <a:endParaRPr lang="en-US" sz="8000" b="1" dirty="0">
              <a:ln w="12700">
                <a:solidFill>
                  <a:schemeClr val="tx1"/>
                </a:solidFill>
              </a:ln>
              <a:solidFill>
                <a:srgbClr val="00B0F0"/>
              </a:solidFill>
            </a:endParaRPr>
          </a:p>
        </p:txBody>
      </p:sp>
      <p:sp>
        <p:nvSpPr>
          <p:cNvPr id="39" name="1.200"/>
          <p:cNvSpPr txBox="1"/>
          <p:nvPr/>
        </p:nvSpPr>
        <p:spPr>
          <a:xfrm>
            <a:off x="4714873" y="1113342"/>
            <a:ext cx="1771651" cy="1323439"/>
          </a:xfrm>
          <a:prstGeom prst="rect">
            <a:avLst/>
          </a:prstGeom>
          <a:noFill/>
        </p:spPr>
        <p:txBody>
          <a:bodyPr wrap="square" rtlCol="0">
            <a:spAutoFit/>
          </a:bodyPr>
          <a:lstStyle/>
          <a:p>
            <a:pPr algn="ctr"/>
            <a:r>
              <a:rPr lang="en-US" sz="8000" b="1" dirty="0">
                <a:ln w="12700">
                  <a:solidFill>
                    <a:schemeClr val="tx1"/>
                  </a:solidFill>
                </a:ln>
                <a:solidFill>
                  <a:srgbClr val="FF0000"/>
                </a:solidFill>
              </a:rPr>
              <a:t>2</a:t>
            </a:r>
            <a:r>
              <a:rPr lang="en-US" sz="8000" b="1" dirty="0" smtClean="0">
                <a:ln w="12700">
                  <a:solidFill>
                    <a:schemeClr val="tx1"/>
                  </a:solidFill>
                </a:ln>
                <a:solidFill>
                  <a:srgbClr val="FF0000"/>
                </a:solidFill>
              </a:rPr>
              <a:t>00</a:t>
            </a:r>
            <a:endParaRPr lang="en-US" sz="8000" b="1" dirty="0">
              <a:ln w="12700">
                <a:solidFill>
                  <a:schemeClr val="tx1"/>
                </a:solidFill>
              </a:ln>
              <a:solidFill>
                <a:srgbClr val="FF0000"/>
              </a:solidFill>
            </a:endParaRPr>
          </a:p>
        </p:txBody>
      </p:sp>
      <p:sp>
        <p:nvSpPr>
          <p:cNvPr id="38" name="1.400"/>
          <p:cNvSpPr txBox="1"/>
          <p:nvPr/>
        </p:nvSpPr>
        <p:spPr>
          <a:xfrm>
            <a:off x="2581273" y="1113344"/>
            <a:ext cx="1771651" cy="1323439"/>
          </a:xfrm>
          <a:prstGeom prst="rect">
            <a:avLst/>
          </a:prstGeom>
          <a:noFill/>
        </p:spPr>
        <p:txBody>
          <a:bodyPr wrap="square" rtlCol="0">
            <a:spAutoFit/>
          </a:bodyPr>
          <a:lstStyle/>
          <a:p>
            <a:pPr algn="ctr"/>
            <a:r>
              <a:rPr lang="en-US" sz="8000" b="1" dirty="0" smtClean="0">
                <a:ln w="12700">
                  <a:solidFill>
                    <a:schemeClr val="tx1"/>
                  </a:solidFill>
                </a:ln>
                <a:solidFill>
                  <a:srgbClr val="00B0F0"/>
                </a:solidFill>
              </a:rPr>
              <a:t>400</a:t>
            </a:r>
            <a:endParaRPr lang="en-US" sz="8000" b="1" dirty="0">
              <a:ln w="12700">
                <a:solidFill>
                  <a:schemeClr val="tx1"/>
                </a:solidFill>
              </a:ln>
              <a:solidFill>
                <a:srgbClr val="00B0F0"/>
              </a:solidFill>
            </a:endParaRPr>
          </a:p>
        </p:txBody>
      </p:sp>
      <p:sp>
        <p:nvSpPr>
          <p:cNvPr id="1029" name="1.100"/>
          <p:cNvSpPr txBox="1"/>
          <p:nvPr/>
        </p:nvSpPr>
        <p:spPr>
          <a:xfrm>
            <a:off x="523873" y="1113344"/>
            <a:ext cx="1771651" cy="1323439"/>
          </a:xfrm>
          <a:prstGeom prst="rect">
            <a:avLst/>
          </a:prstGeom>
          <a:noFill/>
        </p:spPr>
        <p:txBody>
          <a:bodyPr wrap="square" rtlCol="0">
            <a:spAutoFit/>
          </a:bodyPr>
          <a:lstStyle/>
          <a:p>
            <a:pPr algn="ctr"/>
            <a:r>
              <a:rPr lang="en-US" sz="8000" b="1" dirty="0" smtClean="0">
                <a:ln w="12700">
                  <a:solidFill>
                    <a:schemeClr val="tx1"/>
                  </a:solidFill>
                </a:ln>
                <a:solidFill>
                  <a:srgbClr val="FF0000"/>
                </a:solidFill>
              </a:rPr>
              <a:t>100</a:t>
            </a:r>
            <a:endParaRPr lang="en-US" sz="8000" b="1" dirty="0">
              <a:ln w="12700">
                <a:solidFill>
                  <a:schemeClr val="tx1"/>
                </a:solidFill>
              </a:ln>
              <a:solidFill>
                <a:srgbClr val="FF0000"/>
              </a:solidFill>
            </a:endParaRPr>
          </a:p>
        </p:txBody>
      </p:sp>
      <p:grpSp>
        <p:nvGrpSpPr>
          <p:cNvPr id="1025" name="Group 8"/>
          <p:cNvGrpSpPr/>
          <p:nvPr/>
        </p:nvGrpSpPr>
        <p:grpSpPr>
          <a:xfrm>
            <a:off x="7010399" y="3733800"/>
            <a:ext cx="1447801" cy="2347225"/>
            <a:chOff x="7010399" y="3733800"/>
            <a:chExt cx="1447801" cy="2347225"/>
          </a:xfrm>
        </p:grpSpPr>
        <p:pic>
          <p:nvPicPr>
            <p:cNvPr id="14" name="Pitcher 8"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7010399" y="3733800"/>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8" name="8"/>
            <p:cNvSpPr txBox="1"/>
            <p:nvPr/>
          </p:nvSpPr>
          <p:spPr>
            <a:xfrm>
              <a:off x="7429499" y="4221540"/>
              <a:ext cx="609600" cy="1569660"/>
            </a:xfrm>
            <a:prstGeom prst="rect">
              <a:avLst/>
            </a:prstGeom>
            <a:noFill/>
          </p:spPr>
          <p:txBody>
            <a:bodyPr wrap="square" rtlCol="0">
              <a:spAutoFit/>
            </a:bodyPr>
            <a:lstStyle/>
            <a:p>
              <a:pPr algn="ctr"/>
              <a:r>
                <a:rPr lang="en-US" sz="9600" b="1" dirty="0">
                  <a:ln>
                    <a:solidFill>
                      <a:schemeClr val="bg1"/>
                    </a:solidFill>
                  </a:ln>
                </a:rPr>
                <a:t>8</a:t>
              </a:r>
              <a:endParaRPr lang="en-US" sz="9600" b="1" dirty="0">
                <a:ln>
                  <a:solidFill>
                    <a:schemeClr val="bg1"/>
                  </a:solidFill>
                </a:ln>
              </a:endParaRPr>
            </a:p>
          </p:txBody>
        </p:sp>
      </p:grpSp>
      <p:grpSp>
        <p:nvGrpSpPr>
          <p:cNvPr id="1024" name="Group 7"/>
          <p:cNvGrpSpPr/>
          <p:nvPr/>
        </p:nvGrpSpPr>
        <p:grpSpPr>
          <a:xfrm>
            <a:off x="4876800" y="3733797"/>
            <a:ext cx="1447801" cy="2347225"/>
            <a:chOff x="4876800" y="3733797"/>
            <a:chExt cx="1447801" cy="2347225"/>
          </a:xfrm>
        </p:grpSpPr>
        <p:pic>
          <p:nvPicPr>
            <p:cNvPr id="13" name="Pitcher 7"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4876800" y="3733797"/>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7" name="7"/>
            <p:cNvSpPr txBox="1"/>
            <p:nvPr/>
          </p:nvSpPr>
          <p:spPr>
            <a:xfrm>
              <a:off x="5295900" y="4221540"/>
              <a:ext cx="609600" cy="1569660"/>
            </a:xfrm>
            <a:prstGeom prst="rect">
              <a:avLst/>
            </a:prstGeom>
            <a:noFill/>
          </p:spPr>
          <p:txBody>
            <a:bodyPr wrap="square" rtlCol="0">
              <a:spAutoFit/>
            </a:bodyPr>
            <a:lstStyle/>
            <a:p>
              <a:pPr algn="ctr"/>
              <a:r>
                <a:rPr lang="en-US" sz="9600" b="1" dirty="0">
                  <a:ln>
                    <a:solidFill>
                      <a:schemeClr val="bg1"/>
                    </a:solidFill>
                  </a:ln>
                </a:rPr>
                <a:t>7</a:t>
              </a:r>
              <a:endParaRPr lang="en-US" sz="9600" b="1" dirty="0">
                <a:ln>
                  <a:solidFill>
                    <a:schemeClr val="bg1"/>
                  </a:solidFill>
                </a:ln>
              </a:endParaRPr>
            </a:p>
          </p:txBody>
        </p:sp>
      </p:grpSp>
      <p:grpSp>
        <p:nvGrpSpPr>
          <p:cNvPr id="31" name="Group 6"/>
          <p:cNvGrpSpPr/>
          <p:nvPr/>
        </p:nvGrpSpPr>
        <p:grpSpPr>
          <a:xfrm>
            <a:off x="2743198" y="3733800"/>
            <a:ext cx="1447801" cy="2347225"/>
            <a:chOff x="2743198" y="3733800"/>
            <a:chExt cx="1447801" cy="2347225"/>
          </a:xfrm>
        </p:grpSpPr>
        <p:pic>
          <p:nvPicPr>
            <p:cNvPr id="12" name="Pitcher 6"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2743198" y="3733800"/>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6" name="6"/>
            <p:cNvSpPr txBox="1"/>
            <p:nvPr/>
          </p:nvSpPr>
          <p:spPr>
            <a:xfrm>
              <a:off x="3162298" y="4221540"/>
              <a:ext cx="609600" cy="1569660"/>
            </a:xfrm>
            <a:prstGeom prst="rect">
              <a:avLst/>
            </a:prstGeom>
            <a:noFill/>
          </p:spPr>
          <p:txBody>
            <a:bodyPr wrap="square" rtlCol="0">
              <a:spAutoFit/>
            </a:bodyPr>
            <a:lstStyle/>
            <a:p>
              <a:pPr algn="ctr"/>
              <a:r>
                <a:rPr lang="en-US" sz="9600" b="1" dirty="0" smtClean="0">
                  <a:ln>
                    <a:solidFill>
                      <a:schemeClr val="bg1"/>
                    </a:solidFill>
                  </a:ln>
                </a:rPr>
                <a:t>6</a:t>
              </a:r>
              <a:endParaRPr lang="en-US" sz="9600" b="1" dirty="0">
                <a:ln>
                  <a:solidFill>
                    <a:schemeClr val="bg1"/>
                  </a:solidFill>
                </a:ln>
              </a:endParaRPr>
            </a:p>
          </p:txBody>
        </p:sp>
      </p:grpSp>
      <p:grpSp>
        <p:nvGrpSpPr>
          <p:cNvPr id="30" name="Group 5"/>
          <p:cNvGrpSpPr/>
          <p:nvPr/>
        </p:nvGrpSpPr>
        <p:grpSpPr>
          <a:xfrm>
            <a:off x="685799" y="3733798"/>
            <a:ext cx="1447801" cy="2347225"/>
            <a:chOff x="685799" y="3733798"/>
            <a:chExt cx="1447801" cy="2347225"/>
          </a:xfrm>
        </p:grpSpPr>
        <p:pic>
          <p:nvPicPr>
            <p:cNvPr id="11" name="Pitcher 5"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685799" y="3733798"/>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5" name="5"/>
            <p:cNvSpPr txBox="1"/>
            <p:nvPr/>
          </p:nvSpPr>
          <p:spPr>
            <a:xfrm>
              <a:off x="1104899" y="4221540"/>
              <a:ext cx="609600" cy="1569660"/>
            </a:xfrm>
            <a:prstGeom prst="rect">
              <a:avLst/>
            </a:prstGeom>
            <a:noFill/>
          </p:spPr>
          <p:txBody>
            <a:bodyPr wrap="square" rtlCol="0">
              <a:spAutoFit/>
            </a:bodyPr>
            <a:lstStyle/>
            <a:p>
              <a:pPr algn="ctr"/>
              <a:r>
                <a:rPr lang="en-US" sz="9600" b="1" dirty="0">
                  <a:ln>
                    <a:solidFill>
                      <a:schemeClr val="bg1"/>
                    </a:solidFill>
                  </a:ln>
                </a:rPr>
                <a:t>5</a:t>
              </a:r>
              <a:endParaRPr lang="en-US" sz="9600" b="1" dirty="0">
                <a:ln>
                  <a:solidFill>
                    <a:schemeClr val="bg1"/>
                  </a:solidFill>
                </a:ln>
              </a:endParaRPr>
            </a:p>
          </p:txBody>
        </p:sp>
      </p:grpSp>
      <p:grpSp>
        <p:nvGrpSpPr>
          <p:cNvPr id="29" name="Group 4"/>
          <p:cNvGrpSpPr/>
          <p:nvPr/>
        </p:nvGrpSpPr>
        <p:grpSpPr>
          <a:xfrm>
            <a:off x="7010400" y="472175"/>
            <a:ext cx="1447801" cy="2347225"/>
            <a:chOff x="7010400" y="472175"/>
            <a:chExt cx="1447801" cy="2347225"/>
          </a:xfrm>
        </p:grpSpPr>
        <p:pic>
          <p:nvPicPr>
            <p:cNvPr id="17" name="Pitcher 4"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7010400" y="472175"/>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4" name="4"/>
            <p:cNvSpPr txBox="1"/>
            <p:nvPr/>
          </p:nvSpPr>
          <p:spPr>
            <a:xfrm>
              <a:off x="7429499" y="990234"/>
              <a:ext cx="609600" cy="1569660"/>
            </a:xfrm>
            <a:prstGeom prst="rect">
              <a:avLst/>
            </a:prstGeom>
            <a:noFill/>
          </p:spPr>
          <p:txBody>
            <a:bodyPr wrap="square" rtlCol="0">
              <a:spAutoFit/>
            </a:bodyPr>
            <a:lstStyle/>
            <a:p>
              <a:pPr algn="ctr"/>
              <a:r>
                <a:rPr lang="en-US" sz="9600" b="1" dirty="0">
                  <a:ln>
                    <a:solidFill>
                      <a:schemeClr val="bg1"/>
                    </a:solidFill>
                  </a:ln>
                </a:rPr>
                <a:t>4</a:t>
              </a:r>
              <a:endParaRPr lang="en-US" sz="9600" b="1" dirty="0">
                <a:ln>
                  <a:solidFill>
                    <a:schemeClr val="bg1"/>
                  </a:solidFill>
                </a:ln>
              </a:endParaRPr>
            </a:p>
          </p:txBody>
        </p:sp>
      </p:grpSp>
      <p:grpSp>
        <p:nvGrpSpPr>
          <p:cNvPr id="20" name="Group 3"/>
          <p:cNvGrpSpPr/>
          <p:nvPr/>
        </p:nvGrpSpPr>
        <p:grpSpPr>
          <a:xfrm>
            <a:off x="4876800" y="472175"/>
            <a:ext cx="1447801" cy="2347225"/>
            <a:chOff x="4876800" y="472175"/>
            <a:chExt cx="1447801" cy="2347225"/>
          </a:xfrm>
        </p:grpSpPr>
        <p:pic>
          <p:nvPicPr>
            <p:cNvPr id="16" name="Pitcher 3"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4876800" y="472175"/>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3" name="3"/>
            <p:cNvSpPr txBox="1"/>
            <p:nvPr/>
          </p:nvSpPr>
          <p:spPr>
            <a:xfrm>
              <a:off x="5295900" y="990234"/>
              <a:ext cx="609600" cy="1569660"/>
            </a:xfrm>
            <a:prstGeom prst="rect">
              <a:avLst/>
            </a:prstGeom>
            <a:noFill/>
          </p:spPr>
          <p:txBody>
            <a:bodyPr wrap="square" rtlCol="0">
              <a:spAutoFit/>
            </a:bodyPr>
            <a:lstStyle/>
            <a:p>
              <a:pPr algn="ctr"/>
              <a:r>
                <a:rPr lang="en-US" sz="9600" b="1" dirty="0">
                  <a:ln>
                    <a:solidFill>
                      <a:schemeClr val="bg1"/>
                    </a:solidFill>
                  </a:ln>
                </a:rPr>
                <a:t>3</a:t>
              </a:r>
              <a:endParaRPr lang="en-US" sz="9600" b="1" dirty="0">
                <a:ln>
                  <a:solidFill>
                    <a:schemeClr val="bg1"/>
                  </a:solidFill>
                </a:ln>
              </a:endParaRPr>
            </a:p>
          </p:txBody>
        </p:sp>
      </p:grpSp>
      <p:grpSp>
        <p:nvGrpSpPr>
          <p:cNvPr id="19" name="Group 2"/>
          <p:cNvGrpSpPr/>
          <p:nvPr/>
        </p:nvGrpSpPr>
        <p:grpSpPr>
          <a:xfrm>
            <a:off x="2743199" y="472175"/>
            <a:ext cx="1447801" cy="2347225"/>
            <a:chOff x="2743199" y="472175"/>
            <a:chExt cx="1447801" cy="2347225"/>
          </a:xfrm>
        </p:grpSpPr>
        <p:pic>
          <p:nvPicPr>
            <p:cNvPr id="15" name="Pitcher 2"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2743199" y="472175"/>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22" name="2"/>
            <p:cNvSpPr txBox="1"/>
            <p:nvPr/>
          </p:nvSpPr>
          <p:spPr>
            <a:xfrm>
              <a:off x="3162299" y="990234"/>
              <a:ext cx="609600" cy="1569660"/>
            </a:xfrm>
            <a:prstGeom prst="rect">
              <a:avLst/>
            </a:prstGeom>
            <a:noFill/>
          </p:spPr>
          <p:txBody>
            <a:bodyPr wrap="square" rtlCol="0">
              <a:spAutoFit/>
            </a:bodyPr>
            <a:lstStyle/>
            <a:p>
              <a:pPr algn="ctr"/>
              <a:r>
                <a:rPr lang="en-US" sz="9600" b="1" dirty="0">
                  <a:ln>
                    <a:solidFill>
                      <a:schemeClr val="bg1"/>
                    </a:solidFill>
                  </a:ln>
                </a:rPr>
                <a:t>2</a:t>
              </a:r>
              <a:endParaRPr lang="en-US" sz="9600" b="1" dirty="0">
                <a:ln>
                  <a:solidFill>
                    <a:schemeClr val="bg1"/>
                  </a:solidFill>
                </a:ln>
              </a:endParaRPr>
            </a:p>
          </p:txBody>
        </p:sp>
      </p:grpSp>
      <p:grpSp>
        <p:nvGrpSpPr>
          <p:cNvPr id="18" name="Group 1"/>
          <p:cNvGrpSpPr/>
          <p:nvPr/>
        </p:nvGrpSpPr>
        <p:grpSpPr>
          <a:xfrm>
            <a:off x="685800" y="472175"/>
            <a:ext cx="1447801" cy="2347225"/>
            <a:chOff x="685800" y="472175"/>
            <a:chExt cx="1447801" cy="2347225"/>
          </a:xfrm>
        </p:grpSpPr>
        <p:pic>
          <p:nvPicPr>
            <p:cNvPr id="1026" name="Pitcher 1" descr="\\FILESRV1\Data\_CREATIVE SERVICES\GRAPHICS GARAGE\Photos\_STOCK PHOTOS\_THINK STOCK\MISC\13792891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91" b="100000" l="8499" r="37110"/>
                      </a14:imgEffect>
                    </a14:imgLayer>
                  </a14:imgProps>
                </a:ext>
                <a:ext uri="{28A0092B-C50C-407E-A947-70E740481C1C}">
                  <a14:useLocalDpi xmlns:a14="http://schemas.microsoft.com/office/drawing/2010/main" val="0"/>
                </a:ext>
              </a:extLst>
            </a:blip>
            <a:srcRect l="8853" t="69402" r="62730"/>
            <a:stretch/>
          </p:blipFill>
          <p:spPr bwMode="auto">
            <a:xfrm>
              <a:off x="685800" y="472175"/>
              <a:ext cx="1447801" cy="2347225"/>
            </a:xfrm>
            <a:prstGeom prst="rect">
              <a:avLst/>
            </a:prstGeom>
            <a:noFill/>
            <a:extLst>
              <a:ext uri="{909E8E84-426E-40DD-AFC4-6F175D3DCCD1}">
                <a14:hiddenFill xmlns:a14="http://schemas.microsoft.com/office/drawing/2010/main">
                  <a:solidFill>
                    <a:srgbClr val="FFFFFF"/>
                  </a:solidFill>
                </a14:hiddenFill>
              </a:ext>
            </a:extLst>
          </p:spPr>
        </p:pic>
        <p:sp>
          <p:nvSpPr>
            <p:cNvPr id="3" name="1"/>
            <p:cNvSpPr txBox="1"/>
            <p:nvPr/>
          </p:nvSpPr>
          <p:spPr>
            <a:xfrm>
              <a:off x="1104900" y="990234"/>
              <a:ext cx="609600" cy="1569660"/>
            </a:xfrm>
            <a:prstGeom prst="rect">
              <a:avLst/>
            </a:prstGeom>
            <a:noFill/>
          </p:spPr>
          <p:txBody>
            <a:bodyPr wrap="square" rtlCol="0">
              <a:spAutoFit/>
            </a:bodyPr>
            <a:lstStyle/>
            <a:p>
              <a:pPr algn="ctr"/>
              <a:r>
                <a:rPr lang="en-US" sz="9600" b="1" dirty="0" smtClean="0">
                  <a:ln>
                    <a:solidFill>
                      <a:schemeClr val="bg1"/>
                    </a:solidFill>
                  </a:ln>
                </a:rPr>
                <a:t>1</a:t>
              </a:r>
              <a:endParaRPr lang="en-US" sz="9600" b="1" dirty="0">
                <a:ln>
                  <a:solidFill>
                    <a:schemeClr val="bg1"/>
                  </a:solidFill>
                </a:ln>
              </a:endParaRPr>
            </a:p>
          </p:txBody>
        </p:sp>
      </p:grpSp>
    </p:spTree>
    <p:extLst>
      <p:ext uri="{BB962C8B-B14F-4D97-AF65-F5344CB8AC3E}">
        <p14:creationId xmlns:p14="http://schemas.microsoft.com/office/powerpoint/2010/main" val="726220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8"/>
                                        </p:tgtEl>
                                        <p:attrNameLst>
                                          <p:attrName>ppt_w</p:attrName>
                                        </p:attrNameLst>
                                      </p:cBhvr>
                                      <p:tavLst>
                                        <p:tav tm="0">
                                          <p:val>
                                            <p:strVal val="ppt_w"/>
                                          </p:val>
                                        </p:tav>
                                        <p:tav tm="100000">
                                          <p:val>
                                            <p:fltVal val="0"/>
                                          </p:val>
                                        </p:tav>
                                      </p:tavLst>
                                    </p:anim>
                                    <p:anim calcmode="lin" valueType="num">
                                      <p:cBhvr>
                                        <p:cTn id="7" dur="500"/>
                                        <p:tgtEl>
                                          <p:spTgt spid="18"/>
                                        </p:tgtEl>
                                        <p:attrNameLst>
                                          <p:attrName>ppt_h</p:attrName>
                                        </p:attrNameLst>
                                      </p:cBhvr>
                                      <p:tavLst>
                                        <p:tav tm="0">
                                          <p:val>
                                            <p:strVal val="ppt_h"/>
                                          </p:val>
                                        </p:tav>
                                        <p:tav tm="100000">
                                          <p:val>
                                            <p:fltVal val="0"/>
                                          </p:val>
                                        </p:tav>
                                      </p:tavLst>
                                    </p:anim>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Effect transition="in" filter="fade">
                                      <p:cBhvr>
                                        <p:cTn id="15" dur="500"/>
                                        <p:tgtEl>
                                          <p:spTgt spid="1029"/>
                                        </p:tgtEl>
                                      </p:cBhvr>
                                    </p:animEffect>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9"/>
                                        </p:tgtEl>
                                        <p:attrNameLst>
                                          <p:attrName>ppt_w</p:attrName>
                                        </p:attrNameLst>
                                      </p:cBhvr>
                                      <p:tavLst>
                                        <p:tav tm="0">
                                          <p:val>
                                            <p:strVal val="ppt_w"/>
                                          </p:val>
                                        </p:tav>
                                        <p:tav tm="100000">
                                          <p:val>
                                            <p:fltVal val="0"/>
                                          </p:val>
                                        </p:tav>
                                      </p:tavLst>
                                    </p:anim>
                                    <p:anim calcmode="lin" valueType="num">
                                      <p:cBhvr>
                                        <p:cTn id="21" dur="500"/>
                                        <p:tgtEl>
                                          <p:spTgt spid="19"/>
                                        </p:tgtEl>
                                        <p:attrNameLst>
                                          <p:attrName>ppt_h</p:attrName>
                                        </p:attrNameLst>
                                      </p:cBhvr>
                                      <p:tavLst>
                                        <p:tav tm="0">
                                          <p:val>
                                            <p:strVal val="ppt_h"/>
                                          </p:val>
                                        </p:tav>
                                        <p:tav tm="100000">
                                          <p:val>
                                            <p:fltVal val="0"/>
                                          </p:val>
                                        </p:tav>
                                      </p:tavLst>
                                    </p:anim>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20"/>
                                        </p:tgtEl>
                                        <p:attrNameLst>
                                          <p:attrName>ppt_w</p:attrName>
                                        </p:attrNameLst>
                                      </p:cBhvr>
                                      <p:tavLst>
                                        <p:tav tm="0">
                                          <p:val>
                                            <p:strVal val="ppt_w"/>
                                          </p:val>
                                        </p:tav>
                                        <p:tav tm="100000">
                                          <p:val>
                                            <p:fltVal val="0"/>
                                          </p:val>
                                        </p:tav>
                                      </p:tavLst>
                                    </p:anim>
                                    <p:anim calcmode="lin" valueType="num">
                                      <p:cBhvr>
                                        <p:cTn id="35" dur="500"/>
                                        <p:tgtEl>
                                          <p:spTgt spid="20"/>
                                        </p:tgtEl>
                                        <p:attrNameLst>
                                          <p:attrName>ppt_h</p:attrName>
                                        </p:attrNameLst>
                                      </p:cBhvr>
                                      <p:tavLst>
                                        <p:tav tm="0">
                                          <p:val>
                                            <p:strVal val="ppt_h"/>
                                          </p:val>
                                        </p:tav>
                                        <p:tav tm="100000">
                                          <p:val>
                                            <p:fltVal val="0"/>
                                          </p:val>
                                        </p:tav>
                                      </p:tavLst>
                                    </p:anim>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9"/>
                                        </p:tgtEl>
                                        <p:attrNameLst>
                                          <p:attrName>ppt_w</p:attrName>
                                        </p:attrNameLst>
                                      </p:cBhvr>
                                      <p:tavLst>
                                        <p:tav tm="0">
                                          <p:val>
                                            <p:strVal val="ppt_w"/>
                                          </p:val>
                                        </p:tav>
                                        <p:tav tm="100000">
                                          <p:val>
                                            <p:fltVal val="0"/>
                                          </p:val>
                                        </p:tav>
                                      </p:tavLst>
                                    </p:anim>
                                    <p:anim calcmode="lin" valueType="num">
                                      <p:cBhvr>
                                        <p:cTn id="49" dur="500"/>
                                        <p:tgtEl>
                                          <p:spTgt spid="29"/>
                                        </p:tgtEl>
                                        <p:attrNameLst>
                                          <p:attrName>ppt_h</p:attrName>
                                        </p:attrNameLst>
                                      </p:cBhvr>
                                      <p:tavLst>
                                        <p:tav tm="0">
                                          <p:val>
                                            <p:strVal val="ppt_h"/>
                                          </p:val>
                                        </p:tav>
                                        <p:tav tm="100000">
                                          <p:val>
                                            <p:fltVal val="0"/>
                                          </p:val>
                                        </p:tav>
                                      </p:tavLst>
                                    </p:anim>
                                    <p:animEffect transition="out" filter="fade">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childTnLst>
                    </p:cTn>
                  </p:par>
                </p:childTnLst>
              </p:cTn>
              <p:nextCondLst>
                <p:cond evt="onClick" delay="0">
                  <p:tgtEl>
                    <p:spTgt spid="29"/>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30"/>
                                        </p:tgtEl>
                                        <p:attrNameLst>
                                          <p:attrName>ppt_w</p:attrName>
                                        </p:attrNameLst>
                                      </p:cBhvr>
                                      <p:tavLst>
                                        <p:tav tm="0">
                                          <p:val>
                                            <p:strVal val="ppt_w"/>
                                          </p:val>
                                        </p:tav>
                                        <p:tav tm="100000">
                                          <p:val>
                                            <p:fltVal val="0"/>
                                          </p:val>
                                        </p:tav>
                                      </p:tavLst>
                                    </p:anim>
                                    <p:anim calcmode="lin" valueType="num">
                                      <p:cBhvr>
                                        <p:cTn id="63" dur="500"/>
                                        <p:tgtEl>
                                          <p:spTgt spid="30"/>
                                        </p:tgtEl>
                                        <p:attrNameLst>
                                          <p:attrName>ppt_h</p:attrName>
                                        </p:attrNameLst>
                                      </p:cBhvr>
                                      <p:tavLst>
                                        <p:tav tm="0">
                                          <p:val>
                                            <p:strVal val="ppt_h"/>
                                          </p:val>
                                        </p:tav>
                                        <p:tav tm="100000">
                                          <p:val>
                                            <p:fltVal val="0"/>
                                          </p:val>
                                        </p:tav>
                                      </p:tavLst>
                                    </p:anim>
                                    <p:animEffect transition="out" filter="fad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childTnLst>
                    </p:cTn>
                  </p:par>
                </p:childTnLst>
              </p:cTn>
              <p:nextCondLst>
                <p:cond evt="onClick" delay="0">
                  <p:tgtEl>
                    <p:spTgt spid="30"/>
                  </p:tgtEl>
                </p:cond>
              </p:nextCondLst>
            </p:seq>
            <p:seq concurrent="1" nextAc="seek">
              <p:cTn id="72" restart="whenNotActive" fill="hold" evtFilter="cancelBubble" nodeType="interactiveSeq">
                <p:stCondLst>
                  <p:cond evt="onClick" delay="0">
                    <p:tgtEl>
                      <p:spTgt spid="31"/>
                    </p:tgtEl>
                  </p:cond>
                </p:stCondLst>
                <p:endSync evt="end" delay="0">
                  <p:rtn val="all"/>
                </p:endSync>
                <p:childTnLst>
                  <p:par>
                    <p:cTn id="73" fill="hold">
                      <p:stCondLst>
                        <p:cond delay="0"/>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1024"/>
                    </p:tgtEl>
                  </p:cond>
                </p:stCondLst>
                <p:endSync evt="end" delay="0">
                  <p:rtn val="all"/>
                </p:endSync>
                <p:childTnLst>
                  <p:par>
                    <p:cTn id="87" fill="hold">
                      <p:stCondLst>
                        <p:cond delay="0"/>
                      </p:stCondLst>
                      <p:childTnLst>
                        <p:par>
                          <p:cTn id="88" fill="hold">
                            <p:stCondLst>
                              <p:cond delay="0"/>
                            </p:stCondLst>
                            <p:childTnLst>
                              <p:par>
                                <p:cTn id="89" presetID="53" presetClass="exit" presetSubtype="32" fill="hold" nodeType="clickEffect">
                                  <p:stCondLst>
                                    <p:cond delay="0"/>
                                  </p:stCondLst>
                                  <p:childTnLst>
                                    <p:anim calcmode="lin" valueType="num">
                                      <p:cBhvr>
                                        <p:cTn id="90" dur="500"/>
                                        <p:tgtEl>
                                          <p:spTgt spid="1024"/>
                                        </p:tgtEl>
                                        <p:attrNameLst>
                                          <p:attrName>ppt_w</p:attrName>
                                        </p:attrNameLst>
                                      </p:cBhvr>
                                      <p:tavLst>
                                        <p:tav tm="0">
                                          <p:val>
                                            <p:strVal val="ppt_w"/>
                                          </p:val>
                                        </p:tav>
                                        <p:tav tm="100000">
                                          <p:val>
                                            <p:fltVal val="0"/>
                                          </p:val>
                                        </p:tav>
                                      </p:tavLst>
                                    </p:anim>
                                    <p:anim calcmode="lin" valueType="num">
                                      <p:cBhvr>
                                        <p:cTn id="91" dur="500"/>
                                        <p:tgtEl>
                                          <p:spTgt spid="1024"/>
                                        </p:tgtEl>
                                        <p:attrNameLst>
                                          <p:attrName>ppt_h</p:attrName>
                                        </p:attrNameLst>
                                      </p:cBhvr>
                                      <p:tavLst>
                                        <p:tav tm="0">
                                          <p:val>
                                            <p:strVal val="ppt_h"/>
                                          </p:val>
                                        </p:tav>
                                        <p:tav tm="100000">
                                          <p:val>
                                            <p:fltVal val="0"/>
                                          </p:val>
                                        </p:tav>
                                      </p:tavLst>
                                    </p:anim>
                                    <p:animEffect transition="out" filter="fade">
                                      <p:cBhvr>
                                        <p:cTn id="92" dur="500"/>
                                        <p:tgtEl>
                                          <p:spTgt spid="1024"/>
                                        </p:tgtEl>
                                      </p:cBhvr>
                                    </p:animEffect>
                                    <p:set>
                                      <p:cBhvr>
                                        <p:cTn id="93" dur="1" fill="hold">
                                          <p:stCondLst>
                                            <p:cond delay="499"/>
                                          </p:stCondLst>
                                        </p:cTn>
                                        <p:tgtEl>
                                          <p:spTgt spid="1024"/>
                                        </p:tgtEl>
                                        <p:attrNameLst>
                                          <p:attrName>style.visibility</p:attrName>
                                        </p:attrNameLst>
                                      </p:cBhvr>
                                      <p:to>
                                        <p:strVal val="hidden"/>
                                      </p:to>
                                    </p:se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nextCondLst>
                <p:cond evt="onClick" delay="0">
                  <p:tgtEl>
                    <p:spTgt spid="1024"/>
                  </p:tgtEl>
                </p:cond>
              </p:nextCondLst>
            </p:seq>
            <p:seq concurrent="1" nextAc="seek">
              <p:cTn id="100" restart="whenNotActive" fill="hold" evtFilter="cancelBubble" nodeType="interactiveSeq">
                <p:stCondLst>
                  <p:cond evt="onClick" delay="0">
                    <p:tgtEl>
                      <p:spTgt spid="1025"/>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nodeType="clickEffect">
                                  <p:stCondLst>
                                    <p:cond delay="0"/>
                                  </p:stCondLst>
                                  <p:childTnLst>
                                    <p:anim calcmode="lin" valueType="num">
                                      <p:cBhvr>
                                        <p:cTn id="104" dur="500"/>
                                        <p:tgtEl>
                                          <p:spTgt spid="1025"/>
                                        </p:tgtEl>
                                        <p:attrNameLst>
                                          <p:attrName>ppt_w</p:attrName>
                                        </p:attrNameLst>
                                      </p:cBhvr>
                                      <p:tavLst>
                                        <p:tav tm="0">
                                          <p:val>
                                            <p:strVal val="ppt_w"/>
                                          </p:val>
                                        </p:tav>
                                        <p:tav tm="100000">
                                          <p:val>
                                            <p:fltVal val="0"/>
                                          </p:val>
                                        </p:tav>
                                      </p:tavLst>
                                    </p:anim>
                                    <p:anim calcmode="lin" valueType="num">
                                      <p:cBhvr>
                                        <p:cTn id="105" dur="500"/>
                                        <p:tgtEl>
                                          <p:spTgt spid="1025"/>
                                        </p:tgtEl>
                                        <p:attrNameLst>
                                          <p:attrName>ppt_h</p:attrName>
                                        </p:attrNameLst>
                                      </p:cBhvr>
                                      <p:tavLst>
                                        <p:tav tm="0">
                                          <p:val>
                                            <p:strVal val="ppt_h"/>
                                          </p:val>
                                        </p:tav>
                                        <p:tav tm="100000">
                                          <p:val>
                                            <p:fltVal val="0"/>
                                          </p:val>
                                        </p:tav>
                                      </p:tavLst>
                                    </p:anim>
                                    <p:animEffect transition="out" filter="fade">
                                      <p:cBhvr>
                                        <p:cTn id="106" dur="500"/>
                                        <p:tgtEl>
                                          <p:spTgt spid="1025"/>
                                        </p:tgtEl>
                                      </p:cBhvr>
                                    </p:animEffect>
                                    <p:set>
                                      <p:cBhvr>
                                        <p:cTn id="107" dur="1" fill="hold">
                                          <p:stCondLst>
                                            <p:cond delay="499"/>
                                          </p:stCondLst>
                                        </p:cTn>
                                        <p:tgtEl>
                                          <p:spTgt spid="1025"/>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p:cTn id="111" dur="500" fill="hold"/>
                                        <p:tgtEl>
                                          <p:spTgt spid="44"/>
                                        </p:tgtEl>
                                        <p:attrNameLst>
                                          <p:attrName>ppt_w</p:attrName>
                                        </p:attrNameLst>
                                      </p:cBhvr>
                                      <p:tavLst>
                                        <p:tav tm="0">
                                          <p:val>
                                            <p:fltVal val="0"/>
                                          </p:val>
                                        </p:tav>
                                        <p:tav tm="100000">
                                          <p:val>
                                            <p:strVal val="#ppt_w"/>
                                          </p:val>
                                        </p:tav>
                                      </p:tavLst>
                                    </p:anim>
                                    <p:anim calcmode="lin" valueType="num">
                                      <p:cBhvr>
                                        <p:cTn id="112" dur="500" fill="hold"/>
                                        <p:tgtEl>
                                          <p:spTgt spid="44"/>
                                        </p:tgtEl>
                                        <p:attrNameLst>
                                          <p:attrName>ppt_h</p:attrName>
                                        </p:attrNameLst>
                                      </p:cBhvr>
                                      <p:tavLst>
                                        <p:tav tm="0">
                                          <p:val>
                                            <p:fltVal val="0"/>
                                          </p:val>
                                        </p:tav>
                                        <p:tav tm="100000">
                                          <p:val>
                                            <p:strVal val="#ppt_h"/>
                                          </p:val>
                                        </p:tav>
                                      </p:tavLst>
                                    </p:anim>
                                    <p:animEffect transition="in" filter="fade">
                                      <p:cBhvr>
                                        <p:cTn id="113" dur="500"/>
                                        <p:tgtEl>
                                          <p:spTgt spid="44"/>
                                        </p:tgtEl>
                                      </p:cBhvr>
                                    </p:animEffect>
                                  </p:childTnLst>
                                </p:cTn>
                              </p:par>
                            </p:childTnLst>
                          </p:cTn>
                        </p:par>
                      </p:childTnLst>
                    </p:cTn>
                  </p:par>
                </p:childTnLst>
              </p:cTn>
              <p:nextCondLst>
                <p:cond evt="onClick" delay="0">
                  <p:tgtEl>
                    <p:spTgt spid="1025"/>
                  </p:tgtEl>
                </p:cond>
              </p:nextCondLst>
            </p:seq>
            <p:seq concurrent="1" nextAc="seek">
              <p:cTn id="114" restart="whenNotActive" fill="hold" evtFilter="cancelBubble" nodeType="interactiveSeq">
                <p:stCondLst>
                  <p:cond evt="onClick" delay="0">
                    <p:tgtEl>
                      <p:spTgt spid="1029"/>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seq concurrent="1" nextAc="seek">
              <p:cTn id="119" restart="whenNotActive" fill="hold" evtFilter="cancelBubble" nodeType="interactiveSeq">
                <p:stCondLst>
                  <p:cond evt="onClick" delay="0">
                    <p:tgtEl>
                      <p:spTgt spid="38"/>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24" restart="whenNotActive" fill="hold" evtFilter="cancelBubble" nodeType="interactiveSeq">
                <p:stCondLst>
                  <p:cond evt="onClick" delay="0">
                    <p:tgtEl>
                      <p:spTgt spid="39"/>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9" restart="whenNotActive" fill="hold" evtFilter="cancelBubble" nodeType="interactiveSeq">
                <p:stCondLst>
                  <p:cond evt="onClick" delay="0">
                    <p:tgtEl>
                      <p:spTgt spid="40"/>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34" restart="whenNotActive" fill="hold" evtFilter="cancelBubble" nodeType="interactiveSeq">
                <p:stCondLst>
                  <p:cond evt="onClick" delay="0">
                    <p:tgtEl>
                      <p:spTgt spid="41"/>
                    </p:tgtEl>
                  </p:cond>
                </p:stCondLst>
                <p:endSync evt="end" delay="0">
                  <p:rtn val="all"/>
                </p:endSync>
                <p:childTnLst>
                  <p:par>
                    <p:cTn id="135" fill="hold">
                      <p:stCondLst>
                        <p:cond delay="0"/>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39" restart="whenNotActive" fill="hold" evtFilter="cancelBubble" nodeType="interactiveSeq">
                <p:stCondLst>
                  <p:cond evt="onClick" delay="0">
                    <p:tgtEl>
                      <p:spTgt spid="42"/>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4" restart="whenNotActive" fill="hold" evtFilter="cancelBubble" nodeType="interactiveSeq">
                <p:stCondLst>
                  <p:cond evt="onClick" delay="0">
                    <p:tgtEl>
                      <p:spTgt spid="43"/>
                    </p:tgtEl>
                  </p:cond>
                </p:stCondLst>
                <p:endSync evt="end" delay="0">
                  <p:rtn val="all"/>
                </p:endSync>
                <p:childTnLst>
                  <p:par>
                    <p:cTn id="145" fill="hold">
                      <p:stCondLst>
                        <p:cond delay="0"/>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9" restart="whenNotActive" fill="hold" evtFilter="cancelBubble" nodeType="interactiveSeq">
                <p:stCondLst>
                  <p:cond evt="onClick" delay="0">
                    <p:tgtEl>
                      <p:spTgt spid="44"/>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4" grpId="0"/>
      <p:bldP spid="44" grpId="1"/>
      <p:bldP spid="43" grpId="0"/>
      <p:bldP spid="43" grpId="1"/>
      <p:bldP spid="42" grpId="0"/>
      <p:bldP spid="42" grpId="1"/>
      <p:bldP spid="41" grpId="0"/>
      <p:bldP spid="41" grpId="1"/>
      <p:bldP spid="40" grpId="0"/>
      <p:bldP spid="40" grpId="1"/>
      <p:bldP spid="39" grpId="0"/>
      <p:bldP spid="39" grpId="1"/>
      <p:bldP spid="38" grpId="0"/>
      <p:bldP spid="38" grpId="1"/>
      <p:bldP spid="1029" grpId="0"/>
      <p:bldP spid="102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85</Words>
  <Application>Microsoft Office PowerPoint</Application>
  <PresentationFormat>On-screen Show (4:3)</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Brunson</cp:lastModifiedBy>
  <cp:revision>18</cp:revision>
  <dcterms:created xsi:type="dcterms:W3CDTF">2017-03-23T15:49:58Z</dcterms:created>
  <dcterms:modified xsi:type="dcterms:W3CDTF">2017-03-27T18:36:45Z</dcterms:modified>
</cp:coreProperties>
</file>