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51" autoAdjust="0"/>
    <p:restoredTop sz="90490" autoAdjust="0"/>
  </p:normalViewPr>
  <p:slideViewPr>
    <p:cSldViewPr>
      <p:cViewPr>
        <p:scale>
          <a:sx n="75" d="100"/>
          <a:sy n="75" d="100"/>
        </p:scale>
        <p:origin x="-2676" y="-107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BBABB-AB31-4D38-9C52-599A58BB1284}" type="datetimeFigureOut">
              <a:rPr lang="en-US" smtClean="0"/>
              <a:t>5/22/2017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7469DD-8330-4890-A38A-8597BD6D1815}" type="slidenum">
              <a:rPr lang="en-US" smtClean="0"/>
              <a:t>‹#›</a:t>
            </a:fld>
            <a:endParaRPr lang="en-US"/>
          </a:p>
        </p:txBody>
      </p:sp>
    </p:spTree>
    <p:extLst>
      <p:ext uri="{BB962C8B-B14F-4D97-AF65-F5344CB8AC3E}">
        <p14:creationId xmlns:p14="http://schemas.microsoft.com/office/powerpoint/2010/main" val="3096929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Instructions: If the child answers the questions correctly, have him choose a water jar. Click on the water</a:t>
            </a:r>
            <a:r>
              <a:rPr lang="en-US" baseline="0" dirty="0" smtClean="0"/>
              <a:t> jar to reveal a point value. If the points are in blue, give them to the child’s team. If they are in red, give them to the other team. Click the point value again to make it disappear </a:t>
            </a:r>
            <a:r>
              <a:rPr lang="en-US" baseline="0" smtClean="0"/>
              <a:t>before moving on. </a:t>
            </a:r>
            <a:endParaRPr lang="en-US" dirty="0"/>
          </a:p>
        </p:txBody>
      </p:sp>
      <p:sp>
        <p:nvSpPr>
          <p:cNvPr id="4" name="Slide Number Placeholder 3"/>
          <p:cNvSpPr>
            <a:spLocks noGrp="1"/>
          </p:cNvSpPr>
          <p:nvPr>
            <p:ph type="sldNum" sz="quarter" idx="10"/>
          </p:nvPr>
        </p:nvSpPr>
        <p:spPr/>
        <p:txBody>
          <a:bodyPr/>
          <a:lstStyle/>
          <a:p>
            <a:fld id="{287469DD-8330-4890-A38A-8597BD6D1815}" type="slidenum">
              <a:rPr lang="en-US" smtClean="0"/>
              <a:t>1</a:t>
            </a:fld>
            <a:endParaRPr lang="en-US"/>
          </a:p>
        </p:txBody>
      </p:sp>
    </p:spTree>
    <p:extLst>
      <p:ext uri="{BB962C8B-B14F-4D97-AF65-F5344CB8AC3E}">
        <p14:creationId xmlns:p14="http://schemas.microsoft.com/office/powerpoint/2010/main" val="2011883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4506DE-6172-4E9D-81EC-3AACEA0F6E25}" type="datetimeFigureOut">
              <a:rPr lang="en-US" smtClean="0"/>
              <a:t>5/22/2017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29407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506DE-6172-4E9D-81EC-3AACEA0F6E25}" type="datetimeFigureOut">
              <a:rPr lang="en-US" smtClean="0"/>
              <a:t>5/22/2017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1251387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506DE-6172-4E9D-81EC-3AACEA0F6E25}" type="datetimeFigureOut">
              <a:rPr lang="en-US" smtClean="0"/>
              <a:t>5/22/2017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3513327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506DE-6172-4E9D-81EC-3AACEA0F6E25}" type="datetimeFigureOut">
              <a:rPr lang="en-US" smtClean="0"/>
              <a:t>5/22/2017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1896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506DE-6172-4E9D-81EC-3AACEA0F6E25}" type="datetimeFigureOut">
              <a:rPr lang="en-US" smtClean="0"/>
              <a:t>5/22/2017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40975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4506DE-6172-4E9D-81EC-3AACEA0F6E25}" type="datetimeFigureOut">
              <a:rPr lang="en-US" smtClean="0"/>
              <a:t>5/22/2017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3368099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4506DE-6172-4E9D-81EC-3AACEA0F6E25}" type="datetimeFigureOut">
              <a:rPr lang="en-US" smtClean="0"/>
              <a:t>5/22/2017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402027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4506DE-6172-4E9D-81EC-3AACEA0F6E25}" type="datetimeFigureOut">
              <a:rPr lang="en-US" smtClean="0"/>
              <a:t>5/22/2017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1288848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4506DE-6172-4E9D-81EC-3AACEA0F6E25}" type="datetimeFigureOut">
              <a:rPr lang="en-US" smtClean="0"/>
              <a:t>5/22/2017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2573317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506DE-6172-4E9D-81EC-3AACEA0F6E25}" type="datetimeFigureOut">
              <a:rPr lang="en-US" smtClean="0"/>
              <a:t>5/22/2017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3622681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506DE-6172-4E9D-81EC-3AACEA0F6E25}" type="datetimeFigureOut">
              <a:rPr lang="en-US" smtClean="0"/>
              <a:t>5/22/2017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20216F-9212-42D9-A410-C5E062941224}" type="slidenum">
              <a:rPr lang="en-US" smtClean="0"/>
              <a:t>‹#›</a:t>
            </a:fld>
            <a:endParaRPr lang="en-US"/>
          </a:p>
        </p:txBody>
      </p:sp>
    </p:spTree>
    <p:extLst>
      <p:ext uri="{BB962C8B-B14F-4D97-AF65-F5344CB8AC3E}">
        <p14:creationId xmlns:p14="http://schemas.microsoft.com/office/powerpoint/2010/main" val="2535142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44506DE-6172-4E9D-81EC-3AACEA0F6E25}" type="datetimeFigureOut">
              <a:rPr lang="en-US" smtClean="0"/>
              <a:t>5/22/2017</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420216F-9212-42D9-A410-C5E062941224}" type="slidenum">
              <a:rPr lang="en-US" smtClean="0"/>
              <a:t>‹#›</a:t>
            </a:fld>
            <a:endParaRPr lang="en-US"/>
          </a:p>
        </p:txBody>
      </p:sp>
    </p:spTree>
    <p:extLst>
      <p:ext uri="{BB962C8B-B14F-4D97-AF65-F5344CB8AC3E}">
        <p14:creationId xmlns:p14="http://schemas.microsoft.com/office/powerpoint/2010/main" val="4215809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Background" descr="\\FILESRV1\Data\_CREATIVE SERVICES\GRAPHICS GARAGE\Photos\_STOCK PHOTOS\_THINK STOCK\BACKGROUNDS\11553946-2400x2400.jpg"/>
          <p:cNvPicPr>
            <a:picLocks noChangeAspect="1" noChangeArrowheads="1"/>
          </p:cNvPicPr>
          <p:nvPr/>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28600" y="-171450"/>
            <a:ext cx="94488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4" name="2.300"/>
          <p:cNvSpPr txBox="1"/>
          <p:nvPr/>
        </p:nvSpPr>
        <p:spPr>
          <a:xfrm>
            <a:off x="6848473" y="3258488"/>
            <a:ext cx="1771651" cy="1323439"/>
          </a:xfrm>
          <a:prstGeom prst="rect">
            <a:avLst/>
          </a:prstGeom>
          <a:noFill/>
        </p:spPr>
        <p:txBody>
          <a:bodyPr wrap="square" rtlCol="0">
            <a:spAutoFit/>
          </a:bodyPr>
          <a:lstStyle/>
          <a:p>
            <a:pPr algn="ctr"/>
            <a:r>
              <a:rPr lang="en-US" sz="8000" b="1" dirty="0">
                <a:ln w="12700">
                  <a:solidFill>
                    <a:schemeClr val="tx1"/>
                  </a:solidFill>
                </a:ln>
                <a:solidFill>
                  <a:srgbClr val="00B0F0"/>
                </a:solidFill>
              </a:rPr>
              <a:t>3</a:t>
            </a:r>
            <a:r>
              <a:rPr lang="en-US" sz="8000" b="1" dirty="0" smtClean="0">
                <a:ln w="12700">
                  <a:solidFill>
                    <a:schemeClr val="tx1"/>
                  </a:solidFill>
                </a:ln>
                <a:solidFill>
                  <a:srgbClr val="00B0F0"/>
                </a:solidFill>
              </a:rPr>
              <a:t>00</a:t>
            </a:r>
            <a:endParaRPr lang="en-US" sz="8000" b="1" dirty="0">
              <a:ln w="12700">
                <a:solidFill>
                  <a:schemeClr val="tx1"/>
                </a:solidFill>
              </a:ln>
              <a:solidFill>
                <a:srgbClr val="00B0F0"/>
              </a:solidFill>
            </a:endParaRPr>
          </a:p>
        </p:txBody>
      </p:sp>
      <p:sp>
        <p:nvSpPr>
          <p:cNvPr id="43" name="2.400"/>
          <p:cNvSpPr txBox="1"/>
          <p:nvPr/>
        </p:nvSpPr>
        <p:spPr>
          <a:xfrm>
            <a:off x="4714875" y="3258487"/>
            <a:ext cx="1771651" cy="1323439"/>
          </a:xfrm>
          <a:prstGeom prst="rect">
            <a:avLst/>
          </a:prstGeom>
          <a:noFill/>
        </p:spPr>
        <p:txBody>
          <a:bodyPr wrap="square" rtlCol="0">
            <a:spAutoFit/>
          </a:bodyPr>
          <a:lstStyle/>
          <a:p>
            <a:pPr algn="ctr"/>
            <a:r>
              <a:rPr lang="en-US" sz="8000" b="1" dirty="0">
                <a:ln w="12700">
                  <a:solidFill>
                    <a:schemeClr val="tx1"/>
                  </a:solidFill>
                </a:ln>
                <a:solidFill>
                  <a:srgbClr val="FF0000"/>
                </a:solidFill>
              </a:rPr>
              <a:t>4</a:t>
            </a:r>
            <a:r>
              <a:rPr lang="en-US" sz="8000" b="1" dirty="0" smtClean="0">
                <a:ln w="12700">
                  <a:solidFill>
                    <a:schemeClr val="tx1"/>
                  </a:solidFill>
                </a:ln>
                <a:solidFill>
                  <a:srgbClr val="FF0000"/>
                </a:solidFill>
              </a:rPr>
              <a:t>00</a:t>
            </a:r>
            <a:endParaRPr lang="en-US" sz="8000" b="1" dirty="0">
              <a:ln w="12700">
                <a:solidFill>
                  <a:schemeClr val="tx1"/>
                </a:solidFill>
              </a:ln>
              <a:solidFill>
                <a:srgbClr val="FF0000"/>
              </a:solidFill>
            </a:endParaRPr>
          </a:p>
        </p:txBody>
      </p:sp>
      <p:sp>
        <p:nvSpPr>
          <p:cNvPr id="42" name="1.300"/>
          <p:cNvSpPr txBox="1"/>
          <p:nvPr/>
        </p:nvSpPr>
        <p:spPr>
          <a:xfrm>
            <a:off x="2581273" y="3258488"/>
            <a:ext cx="1771651" cy="1323439"/>
          </a:xfrm>
          <a:prstGeom prst="rect">
            <a:avLst/>
          </a:prstGeom>
          <a:noFill/>
        </p:spPr>
        <p:txBody>
          <a:bodyPr wrap="square" rtlCol="0">
            <a:spAutoFit/>
          </a:bodyPr>
          <a:lstStyle/>
          <a:p>
            <a:pPr algn="ctr"/>
            <a:r>
              <a:rPr lang="en-US" sz="8000" b="1" dirty="0">
                <a:ln w="12700">
                  <a:solidFill>
                    <a:schemeClr val="tx1"/>
                  </a:solidFill>
                </a:ln>
                <a:solidFill>
                  <a:srgbClr val="FF0000"/>
                </a:solidFill>
              </a:rPr>
              <a:t>3</a:t>
            </a:r>
            <a:r>
              <a:rPr lang="en-US" sz="8000" b="1" dirty="0" smtClean="0">
                <a:ln w="12700">
                  <a:solidFill>
                    <a:schemeClr val="tx1"/>
                  </a:solidFill>
                </a:ln>
                <a:solidFill>
                  <a:srgbClr val="FF0000"/>
                </a:solidFill>
              </a:rPr>
              <a:t>00</a:t>
            </a:r>
            <a:endParaRPr lang="en-US" sz="8000" b="1" dirty="0">
              <a:ln w="12700">
                <a:solidFill>
                  <a:schemeClr val="tx1"/>
                </a:solidFill>
              </a:ln>
              <a:solidFill>
                <a:srgbClr val="FF0000"/>
              </a:solidFill>
            </a:endParaRPr>
          </a:p>
        </p:txBody>
      </p:sp>
      <p:sp>
        <p:nvSpPr>
          <p:cNvPr id="41" name="2.200"/>
          <p:cNvSpPr txBox="1"/>
          <p:nvPr/>
        </p:nvSpPr>
        <p:spPr>
          <a:xfrm>
            <a:off x="523874" y="3258488"/>
            <a:ext cx="1771651" cy="1323439"/>
          </a:xfrm>
          <a:prstGeom prst="rect">
            <a:avLst/>
          </a:prstGeom>
          <a:noFill/>
        </p:spPr>
        <p:txBody>
          <a:bodyPr wrap="square" rtlCol="0">
            <a:spAutoFit/>
          </a:bodyPr>
          <a:lstStyle/>
          <a:p>
            <a:pPr algn="ctr"/>
            <a:r>
              <a:rPr lang="en-US" sz="8000" b="1" dirty="0">
                <a:ln w="12700">
                  <a:solidFill>
                    <a:schemeClr val="tx1"/>
                  </a:solidFill>
                </a:ln>
                <a:solidFill>
                  <a:srgbClr val="00B0F0"/>
                </a:solidFill>
              </a:rPr>
              <a:t>2</a:t>
            </a:r>
            <a:r>
              <a:rPr lang="en-US" sz="8000" b="1" dirty="0" smtClean="0">
                <a:ln w="12700">
                  <a:solidFill>
                    <a:schemeClr val="tx1"/>
                  </a:solidFill>
                </a:ln>
                <a:solidFill>
                  <a:srgbClr val="00B0F0"/>
                </a:solidFill>
              </a:rPr>
              <a:t>00</a:t>
            </a:r>
            <a:endParaRPr lang="en-US" sz="8000" b="1" dirty="0">
              <a:ln w="12700">
                <a:solidFill>
                  <a:schemeClr val="tx1"/>
                </a:solidFill>
              </a:ln>
              <a:solidFill>
                <a:srgbClr val="00B0F0"/>
              </a:solidFill>
            </a:endParaRPr>
          </a:p>
        </p:txBody>
      </p:sp>
      <p:sp>
        <p:nvSpPr>
          <p:cNvPr id="40" name="2.100"/>
          <p:cNvSpPr txBox="1"/>
          <p:nvPr/>
        </p:nvSpPr>
        <p:spPr>
          <a:xfrm>
            <a:off x="6848475" y="835008"/>
            <a:ext cx="1771651" cy="1323439"/>
          </a:xfrm>
          <a:prstGeom prst="rect">
            <a:avLst/>
          </a:prstGeom>
          <a:noFill/>
        </p:spPr>
        <p:txBody>
          <a:bodyPr wrap="square" rtlCol="0">
            <a:spAutoFit/>
          </a:bodyPr>
          <a:lstStyle/>
          <a:p>
            <a:pPr algn="ctr"/>
            <a:r>
              <a:rPr lang="en-US" sz="8000" b="1" dirty="0" smtClean="0">
                <a:ln w="12700">
                  <a:solidFill>
                    <a:schemeClr val="tx1"/>
                  </a:solidFill>
                </a:ln>
                <a:solidFill>
                  <a:srgbClr val="00B0F0"/>
                </a:solidFill>
              </a:rPr>
              <a:t>100</a:t>
            </a:r>
            <a:endParaRPr lang="en-US" sz="8000" b="1" dirty="0">
              <a:ln w="12700">
                <a:solidFill>
                  <a:schemeClr val="tx1"/>
                </a:solidFill>
              </a:ln>
              <a:solidFill>
                <a:srgbClr val="00B0F0"/>
              </a:solidFill>
            </a:endParaRPr>
          </a:p>
        </p:txBody>
      </p:sp>
      <p:sp>
        <p:nvSpPr>
          <p:cNvPr id="39" name="1.200"/>
          <p:cNvSpPr txBox="1"/>
          <p:nvPr/>
        </p:nvSpPr>
        <p:spPr>
          <a:xfrm>
            <a:off x="4714874" y="835007"/>
            <a:ext cx="1771651" cy="1323439"/>
          </a:xfrm>
          <a:prstGeom prst="rect">
            <a:avLst/>
          </a:prstGeom>
          <a:noFill/>
        </p:spPr>
        <p:txBody>
          <a:bodyPr wrap="square" rtlCol="0">
            <a:spAutoFit/>
          </a:bodyPr>
          <a:lstStyle/>
          <a:p>
            <a:pPr algn="ctr"/>
            <a:r>
              <a:rPr lang="en-US" sz="8000" b="1" dirty="0">
                <a:ln w="12700">
                  <a:solidFill>
                    <a:schemeClr val="tx1"/>
                  </a:solidFill>
                </a:ln>
                <a:solidFill>
                  <a:srgbClr val="FF0000"/>
                </a:solidFill>
              </a:rPr>
              <a:t>2</a:t>
            </a:r>
            <a:r>
              <a:rPr lang="en-US" sz="8000" b="1" dirty="0" smtClean="0">
                <a:ln w="12700">
                  <a:solidFill>
                    <a:schemeClr val="tx1"/>
                  </a:solidFill>
                </a:ln>
                <a:solidFill>
                  <a:srgbClr val="FF0000"/>
                </a:solidFill>
              </a:rPr>
              <a:t>00</a:t>
            </a:r>
            <a:endParaRPr lang="en-US" sz="8000" b="1" dirty="0">
              <a:ln w="12700">
                <a:solidFill>
                  <a:schemeClr val="tx1"/>
                </a:solidFill>
              </a:ln>
              <a:solidFill>
                <a:srgbClr val="FF0000"/>
              </a:solidFill>
            </a:endParaRPr>
          </a:p>
        </p:txBody>
      </p:sp>
      <p:sp>
        <p:nvSpPr>
          <p:cNvPr id="38" name="1.400"/>
          <p:cNvSpPr txBox="1"/>
          <p:nvPr/>
        </p:nvSpPr>
        <p:spPr>
          <a:xfrm>
            <a:off x="2581274" y="835008"/>
            <a:ext cx="1771651" cy="1323439"/>
          </a:xfrm>
          <a:prstGeom prst="rect">
            <a:avLst/>
          </a:prstGeom>
          <a:noFill/>
        </p:spPr>
        <p:txBody>
          <a:bodyPr wrap="square" rtlCol="0">
            <a:spAutoFit/>
          </a:bodyPr>
          <a:lstStyle/>
          <a:p>
            <a:pPr algn="ctr"/>
            <a:r>
              <a:rPr lang="en-US" sz="8000" b="1" dirty="0" smtClean="0">
                <a:ln w="12700">
                  <a:solidFill>
                    <a:schemeClr val="tx1"/>
                  </a:solidFill>
                </a:ln>
                <a:solidFill>
                  <a:srgbClr val="00B0F0"/>
                </a:solidFill>
              </a:rPr>
              <a:t>400</a:t>
            </a:r>
            <a:endParaRPr lang="en-US" sz="8000" b="1" dirty="0">
              <a:ln w="12700">
                <a:solidFill>
                  <a:schemeClr val="tx1"/>
                </a:solidFill>
              </a:ln>
              <a:solidFill>
                <a:srgbClr val="00B0F0"/>
              </a:solidFill>
            </a:endParaRPr>
          </a:p>
        </p:txBody>
      </p:sp>
      <p:sp>
        <p:nvSpPr>
          <p:cNvPr id="1029" name="1.100"/>
          <p:cNvSpPr txBox="1"/>
          <p:nvPr/>
        </p:nvSpPr>
        <p:spPr>
          <a:xfrm>
            <a:off x="523874" y="835008"/>
            <a:ext cx="1771651" cy="1323439"/>
          </a:xfrm>
          <a:prstGeom prst="rect">
            <a:avLst/>
          </a:prstGeom>
          <a:noFill/>
        </p:spPr>
        <p:txBody>
          <a:bodyPr wrap="square" rtlCol="0">
            <a:spAutoFit/>
          </a:bodyPr>
          <a:lstStyle/>
          <a:p>
            <a:pPr algn="ctr"/>
            <a:r>
              <a:rPr lang="en-US" sz="8000" b="1" dirty="0" smtClean="0">
                <a:ln w="12700">
                  <a:solidFill>
                    <a:schemeClr val="tx1"/>
                  </a:solidFill>
                </a:ln>
                <a:solidFill>
                  <a:srgbClr val="FF0000"/>
                </a:solidFill>
              </a:rPr>
              <a:t>100</a:t>
            </a:r>
            <a:endParaRPr lang="en-US" sz="8000" b="1" dirty="0">
              <a:ln w="12700">
                <a:solidFill>
                  <a:schemeClr val="tx1"/>
                </a:solidFill>
              </a:ln>
              <a:solidFill>
                <a:srgbClr val="FF0000"/>
              </a:solidFill>
            </a:endParaRPr>
          </a:p>
        </p:txBody>
      </p:sp>
      <p:grpSp>
        <p:nvGrpSpPr>
          <p:cNvPr id="1025" name="Group 8"/>
          <p:cNvGrpSpPr/>
          <p:nvPr/>
        </p:nvGrpSpPr>
        <p:grpSpPr>
          <a:xfrm>
            <a:off x="7010400" y="2800350"/>
            <a:ext cx="1447801" cy="1798260"/>
            <a:chOff x="7010399" y="3733800"/>
            <a:chExt cx="1447801" cy="2397680"/>
          </a:xfrm>
        </p:grpSpPr>
        <p:pic>
          <p:nvPicPr>
            <p:cNvPr id="14" name="Pitcher 8"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7010399" y="3733800"/>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28" name="8"/>
            <p:cNvSpPr txBox="1"/>
            <p:nvPr/>
          </p:nvSpPr>
          <p:spPr>
            <a:xfrm>
              <a:off x="7429499" y="4038600"/>
              <a:ext cx="609600" cy="2092880"/>
            </a:xfrm>
            <a:prstGeom prst="rect">
              <a:avLst/>
            </a:prstGeom>
            <a:noFill/>
          </p:spPr>
          <p:txBody>
            <a:bodyPr wrap="square" rtlCol="0">
              <a:spAutoFit/>
            </a:bodyPr>
            <a:lstStyle/>
            <a:p>
              <a:pPr algn="ctr"/>
              <a:r>
                <a:rPr lang="en-US" sz="9600" b="1" dirty="0">
                  <a:ln>
                    <a:solidFill>
                      <a:schemeClr val="bg1"/>
                    </a:solidFill>
                  </a:ln>
                </a:rPr>
                <a:t>8</a:t>
              </a:r>
            </a:p>
          </p:txBody>
        </p:sp>
      </p:grpSp>
      <p:grpSp>
        <p:nvGrpSpPr>
          <p:cNvPr id="1024" name="Group 7"/>
          <p:cNvGrpSpPr/>
          <p:nvPr/>
        </p:nvGrpSpPr>
        <p:grpSpPr>
          <a:xfrm>
            <a:off x="4876801" y="2800349"/>
            <a:ext cx="1447801" cy="1798262"/>
            <a:chOff x="4876800" y="3733797"/>
            <a:chExt cx="1447801" cy="2397682"/>
          </a:xfrm>
        </p:grpSpPr>
        <p:pic>
          <p:nvPicPr>
            <p:cNvPr id="13" name="Pitcher 7"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4876800" y="3733797"/>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27" name="7"/>
            <p:cNvSpPr txBox="1"/>
            <p:nvPr/>
          </p:nvSpPr>
          <p:spPr>
            <a:xfrm>
              <a:off x="5295900" y="4038598"/>
              <a:ext cx="609600" cy="2092881"/>
            </a:xfrm>
            <a:prstGeom prst="rect">
              <a:avLst/>
            </a:prstGeom>
            <a:noFill/>
          </p:spPr>
          <p:txBody>
            <a:bodyPr wrap="square" rtlCol="0">
              <a:spAutoFit/>
            </a:bodyPr>
            <a:lstStyle/>
            <a:p>
              <a:pPr algn="ctr"/>
              <a:r>
                <a:rPr lang="en-US" sz="9600" b="1" dirty="0">
                  <a:ln>
                    <a:solidFill>
                      <a:schemeClr val="bg1"/>
                    </a:solidFill>
                  </a:ln>
                </a:rPr>
                <a:t>7</a:t>
              </a:r>
            </a:p>
          </p:txBody>
        </p:sp>
      </p:grpSp>
      <p:grpSp>
        <p:nvGrpSpPr>
          <p:cNvPr id="31" name="Group 6"/>
          <p:cNvGrpSpPr/>
          <p:nvPr/>
        </p:nvGrpSpPr>
        <p:grpSpPr>
          <a:xfrm>
            <a:off x="2743199" y="2800350"/>
            <a:ext cx="1447801" cy="1798260"/>
            <a:chOff x="2743198" y="3733800"/>
            <a:chExt cx="1447801" cy="2397680"/>
          </a:xfrm>
        </p:grpSpPr>
        <p:pic>
          <p:nvPicPr>
            <p:cNvPr id="12" name="Pitcher 6"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2743198" y="3733800"/>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26" name="6"/>
            <p:cNvSpPr txBox="1"/>
            <p:nvPr/>
          </p:nvSpPr>
          <p:spPr>
            <a:xfrm>
              <a:off x="3162298" y="4038600"/>
              <a:ext cx="609600" cy="2092880"/>
            </a:xfrm>
            <a:prstGeom prst="rect">
              <a:avLst/>
            </a:prstGeom>
            <a:noFill/>
          </p:spPr>
          <p:txBody>
            <a:bodyPr wrap="square" rtlCol="0">
              <a:spAutoFit/>
            </a:bodyPr>
            <a:lstStyle/>
            <a:p>
              <a:pPr algn="ctr"/>
              <a:r>
                <a:rPr lang="en-US" sz="9600" b="1" dirty="0" smtClean="0">
                  <a:ln>
                    <a:solidFill>
                      <a:schemeClr val="bg1"/>
                    </a:solidFill>
                  </a:ln>
                </a:rPr>
                <a:t>6</a:t>
              </a:r>
              <a:endParaRPr lang="en-US" sz="9600" b="1" dirty="0">
                <a:ln>
                  <a:solidFill>
                    <a:schemeClr val="bg1"/>
                  </a:solidFill>
                </a:ln>
              </a:endParaRPr>
            </a:p>
          </p:txBody>
        </p:sp>
      </p:grpSp>
      <p:grpSp>
        <p:nvGrpSpPr>
          <p:cNvPr id="30" name="Group 5"/>
          <p:cNvGrpSpPr/>
          <p:nvPr/>
        </p:nvGrpSpPr>
        <p:grpSpPr>
          <a:xfrm>
            <a:off x="685800" y="2800349"/>
            <a:ext cx="1447801" cy="1798262"/>
            <a:chOff x="685799" y="3733798"/>
            <a:chExt cx="1447801" cy="2397682"/>
          </a:xfrm>
        </p:grpSpPr>
        <p:pic>
          <p:nvPicPr>
            <p:cNvPr id="11" name="Pitcher 5"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685799" y="3733798"/>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25" name="5"/>
            <p:cNvSpPr txBox="1"/>
            <p:nvPr/>
          </p:nvSpPr>
          <p:spPr>
            <a:xfrm>
              <a:off x="1104899" y="4038599"/>
              <a:ext cx="609600" cy="2092881"/>
            </a:xfrm>
            <a:prstGeom prst="rect">
              <a:avLst/>
            </a:prstGeom>
            <a:noFill/>
          </p:spPr>
          <p:txBody>
            <a:bodyPr wrap="square" rtlCol="0">
              <a:spAutoFit/>
            </a:bodyPr>
            <a:lstStyle/>
            <a:p>
              <a:pPr algn="ctr"/>
              <a:r>
                <a:rPr lang="en-US" sz="9600" b="1" dirty="0">
                  <a:ln>
                    <a:solidFill>
                      <a:schemeClr val="bg1"/>
                    </a:solidFill>
                  </a:ln>
                </a:rPr>
                <a:t>5</a:t>
              </a:r>
            </a:p>
          </p:txBody>
        </p:sp>
      </p:grpSp>
      <p:grpSp>
        <p:nvGrpSpPr>
          <p:cNvPr id="29" name="Group 4"/>
          <p:cNvGrpSpPr/>
          <p:nvPr/>
        </p:nvGrpSpPr>
        <p:grpSpPr>
          <a:xfrm>
            <a:off x="7010401" y="354132"/>
            <a:ext cx="1447801" cy="1806079"/>
            <a:chOff x="7010400" y="472175"/>
            <a:chExt cx="1447801" cy="2408105"/>
          </a:xfrm>
        </p:grpSpPr>
        <p:pic>
          <p:nvPicPr>
            <p:cNvPr id="17" name="Pitcher 4"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7010400" y="472175"/>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24" name="4"/>
            <p:cNvSpPr txBox="1"/>
            <p:nvPr/>
          </p:nvSpPr>
          <p:spPr>
            <a:xfrm>
              <a:off x="7429499" y="787399"/>
              <a:ext cx="609600" cy="2092881"/>
            </a:xfrm>
            <a:prstGeom prst="rect">
              <a:avLst/>
            </a:prstGeom>
            <a:noFill/>
          </p:spPr>
          <p:txBody>
            <a:bodyPr wrap="square" rtlCol="0">
              <a:spAutoFit/>
            </a:bodyPr>
            <a:lstStyle/>
            <a:p>
              <a:pPr algn="ctr"/>
              <a:r>
                <a:rPr lang="en-US" sz="9600" b="1" dirty="0">
                  <a:ln>
                    <a:solidFill>
                      <a:schemeClr val="bg1"/>
                    </a:solidFill>
                  </a:ln>
                </a:rPr>
                <a:t>4</a:t>
              </a:r>
            </a:p>
          </p:txBody>
        </p:sp>
      </p:grpSp>
      <p:grpSp>
        <p:nvGrpSpPr>
          <p:cNvPr id="20" name="Group 3"/>
          <p:cNvGrpSpPr/>
          <p:nvPr/>
        </p:nvGrpSpPr>
        <p:grpSpPr>
          <a:xfrm>
            <a:off x="4876801" y="354132"/>
            <a:ext cx="1447801" cy="1806079"/>
            <a:chOff x="4876800" y="472175"/>
            <a:chExt cx="1447801" cy="2408105"/>
          </a:xfrm>
        </p:grpSpPr>
        <p:pic>
          <p:nvPicPr>
            <p:cNvPr id="16" name="Pitcher 3"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4876800" y="472175"/>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23" name="3"/>
            <p:cNvSpPr txBox="1"/>
            <p:nvPr/>
          </p:nvSpPr>
          <p:spPr>
            <a:xfrm>
              <a:off x="5295900" y="787399"/>
              <a:ext cx="609600" cy="2092881"/>
            </a:xfrm>
            <a:prstGeom prst="rect">
              <a:avLst/>
            </a:prstGeom>
            <a:noFill/>
          </p:spPr>
          <p:txBody>
            <a:bodyPr wrap="square" rtlCol="0">
              <a:spAutoFit/>
            </a:bodyPr>
            <a:lstStyle/>
            <a:p>
              <a:pPr algn="ctr"/>
              <a:r>
                <a:rPr lang="en-US" sz="9600" b="1" dirty="0">
                  <a:ln>
                    <a:solidFill>
                      <a:schemeClr val="bg1"/>
                    </a:solidFill>
                  </a:ln>
                </a:rPr>
                <a:t>3</a:t>
              </a:r>
            </a:p>
          </p:txBody>
        </p:sp>
      </p:grpSp>
      <p:grpSp>
        <p:nvGrpSpPr>
          <p:cNvPr id="19" name="Group 2"/>
          <p:cNvGrpSpPr/>
          <p:nvPr/>
        </p:nvGrpSpPr>
        <p:grpSpPr>
          <a:xfrm>
            <a:off x="2743200" y="354132"/>
            <a:ext cx="1447801" cy="1806079"/>
            <a:chOff x="2743199" y="472175"/>
            <a:chExt cx="1447801" cy="2408105"/>
          </a:xfrm>
        </p:grpSpPr>
        <p:pic>
          <p:nvPicPr>
            <p:cNvPr id="15" name="Pitcher 2"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2743199" y="472175"/>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22" name="2"/>
            <p:cNvSpPr txBox="1"/>
            <p:nvPr/>
          </p:nvSpPr>
          <p:spPr>
            <a:xfrm>
              <a:off x="3162299" y="787399"/>
              <a:ext cx="609600" cy="2092881"/>
            </a:xfrm>
            <a:prstGeom prst="rect">
              <a:avLst/>
            </a:prstGeom>
            <a:noFill/>
          </p:spPr>
          <p:txBody>
            <a:bodyPr wrap="square" rtlCol="0">
              <a:spAutoFit/>
            </a:bodyPr>
            <a:lstStyle/>
            <a:p>
              <a:pPr algn="ctr"/>
              <a:r>
                <a:rPr lang="en-US" sz="9600" b="1" dirty="0">
                  <a:ln>
                    <a:solidFill>
                      <a:schemeClr val="bg1"/>
                    </a:solidFill>
                  </a:ln>
                </a:rPr>
                <a:t>2</a:t>
              </a:r>
            </a:p>
          </p:txBody>
        </p:sp>
      </p:grpSp>
      <p:grpSp>
        <p:nvGrpSpPr>
          <p:cNvPr id="18" name="Group 1"/>
          <p:cNvGrpSpPr/>
          <p:nvPr/>
        </p:nvGrpSpPr>
        <p:grpSpPr>
          <a:xfrm>
            <a:off x="685801" y="354132"/>
            <a:ext cx="1447801" cy="1806079"/>
            <a:chOff x="685800" y="472175"/>
            <a:chExt cx="1447801" cy="2408105"/>
          </a:xfrm>
        </p:grpSpPr>
        <p:pic>
          <p:nvPicPr>
            <p:cNvPr id="1026" name="Pitcher 1" descr="\\FILESRV1\Data\_CREATIVE SERVICES\GRAPHICS GARAGE\Photos\_STOCK PHOTOS\_THINK STOCK\MISC\137928910.jpg"/>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69191" b="100000" l="8499" r="37110"/>
                      </a14:imgEffect>
                    </a14:imgLayer>
                  </a14:imgProps>
                </a:ext>
                <a:ext uri="{28A0092B-C50C-407E-A947-70E740481C1C}">
                  <a14:useLocalDpi xmlns:a14="http://schemas.microsoft.com/office/drawing/2010/main" val="0"/>
                </a:ext>
              </a:extLst>
            </a:blip>
            <a:srcRect l="8853" t="69402" r="62730"/>
            <a:stretch/>
          </p:blipFill>
          <p:spPr bwMode="auto">
            <a:xfrm>
              <a:off x="685800" y="472175"/>
              <a:ext cx="1447801" cy="2347225"/>
            </a:xfrm>
            <a:prstGeom prst="rect">
              <a:avLst/>
            </a:prstGeom>
            <a:noFill/>
            <a:extLst>
              <a:ext uri="{909E8E84-426E-40DD-AFC4-6F175D3DCCD1}">
                <a14:hiddenFill xmlns:a14="http://schemas.microsoft.com/office/drawing/2010/main">
                  <a:solidFill>
                    <a:srgbClr val="FFFFFF"/>
                  </a:solidFill>
                </a14:hiddenFill>
              </a:ext>
            </a:extLst>
          </p:spPr>
        </p:pic>
        <p:sp>
          <p:nvSpPr>
            <p:cNvPr id="3" name="1"/>
            <p:cNvSpPr txBox="1"/>
            <p:nvPr/>
          </p:nvSpPr>
          <p:spPr>
            <a:xfrm>
              <a:off x="1104900" y="787399"/>
              <a:ext cx="609600" cy="2092881"/>
            </a:xfrm>
            <a:prstGeom prst="rect">
              <a:avLst/>
            </a:prstGeom>
            <a:noFill/>
          </p:spPr>
          <p:txBody>
            <a:bodyPr wrap="square" rtlCol="0">
              <a:spAutoFit/>
            </a:bodyPr>
            <a:lstStyle/>
            <a:p>
              <a:pPr algn="ctr"/>
              <a:r>
                <a:rPr lang="en-US" sz="9600" b="1" dirty="0" smtClean="0">
                  <a:ln>
                    <a:solidFill>
                      <a:schemeClr val="bg1"/>
                    </a:solidFill>
                  </a:ln>
                </a:rPr>
                <a:t>1</a:t>
              </a:r>
              <a:endParaRPr lang="en-US" sz="9600" b="1" dirty="0">
                <a:ln>
                  <a:solidFill>
                    <a:schemeClr val="bg1"/>
                  </a:solidFill>
                </a:ln>
              </a:endParaRPr>
            </a:p>
          </p:txBody>
        </p:sp>
      </p:grpSp>
    </p:spTree>
    <p:extLst>
      <p:ext uri="{BB962C8B-B14F-4D97-AF65-F5344CB8AC3E}">
        <p14:creationId xmlns:p14="http://schemas.microsoft.com/office/powerpoint/2010/main" val="72622037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53" presetClass="exit" presetSubtype="32" fill="hold"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animEffect transition="out" filter="fade">
                                      <p:cBhvr>
                                        <p:cTn id="8" dur="500"/>
                                        <p:tgtEl>
                                          <p:spTgt spid="18"/>
                                        </p:tgtEl>
                                      </p:cBhvr>
                                    </p:animEffect>
                                    <p:set>
                                      <p:cBhvr>
                                        <p:cTn id="9" dur="1" fill="hold">
                                          <p:stCondLst>
                                            <p:cond delay="499"/>
                                          </p:stCondLst>
                                        </p:cTn>
                                        <p:tgtEl>
                                          <p:spTgt spid="18"/>
                                        </p:tgtEl>
                                        <p:attrNameLst>
                                          <p:attrName>style.visibility</p:attrName>
                                        </p:attrNameLst>
                                      </p:cBhvr>
                                      <p:to>
                                        <p:strVal val="hidden"/>
                                      </p:to>
                                    </p:se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29"/>
                                        </p:tgtEl>
                                        <p:attrNameLst>
                                          <p:attrName>style.visibility</p:attrName>
                                        </p:attrNameLst>
                                      </p:cBhvr>
                                      <p:to>
                                        <p:strVal val="visible"/>
                                      </p:to>
                                    </p:set>
                                    <p:anim calcmode="lin" valueType="num">
                                      <p:cBhvr>
                                        <p:cTn id="13" dur="500" fill="hold"/>
                                        <p:tgtEl>
                                          <p:spTgt spid="1029"/>
                                        </p:tgtEl>
                                        <p:attrNameLst>
                                          <p:attrName>ppt_w</p:attrName>
                                        </p:attrNameLst>
                                      </p:cBhvr>
                                      <p:tavLst>
                                        <p:tav tm="0">
                                          <p:val>
                                            <p:fltVal val="0"/>
                                          </p:val>
                                        </p:tav>
                                        <p:tav tm="100000">
                                          <p:val>
                                            <p:strVal val="#ppt_w"/>
                                          </p:val>
                                        </p:tav>
                                      </p:tavLst>
                                    </p:anim>
                                    <p:anim calcmode="lin" valueType="num">
                                      <p:cBhvr>
                                        <p:cTn id="14" dur="500" fill="hold"/>
                                        <p:tgtEl>
                                          <p:spTgt spid="1029"/>
                                        </p:tgtEl>
                                        <p:attrNameLst>
                                          <p:attrName>ppt_h</p:attrName>
                                        </p:attrNameLst>
                                      </p:cBhvr>
                                      <p:tavLst>
                                        <p:tav tm="0">
                                          <p:val>
                                            <p:fltVal val="0"/>
                                          </p:val>
                                        </p:tav>
                                        <p:tav tm="100000">
                                          <p:val>
                                            <p:strVal val="#ppt_h"/>
                                          </p:val>
                                        </p:tav>
                                      </p:tavLst>
                                    </p:anim>
                                    <p:animEffect transition="in" filter="fade">
                                      <p:cBhvr>
                                        <p:cTn id="15" dur="500"/>
                                        <p:tgtEl>
                                          <p:spTgt spid="1029"/>
                                        </p:tgtEl>
                                      </p:cBhvr>
                                    </p:animEffect>
                                  </p:childTnLst>
                                </p:cTn>
                              </p:par>
                            </p:childTnLst>
                          </p:cTn>
                        </p:par>
                      </p:childTnLst>
                    </p:cTn>
                  </p:par>
                </p:childTnLst>
              </p:cTn>
              <p:nextCondLst>
                <p:cond evt="onClick" delay="0">
                  <p:tgtEl>
                    <p:spTgt spid="18"/>
                  </p:tgtEl>
                </p:cond>
              </p:nextCondLst>
            </p:seq>
            <p:seq concurrent="1" nextAc="seek">
              <p:cTn id="16" restart="whenNotActive" fill="hold" evtFilter="cancelBubble" nodeType="interactiveSeq">
                <p:stCondLst>
                  <p:cond evt="onClick" delay="0">
                    <p:tgtEl>
                      <p:spTgt spid="19"/>
                    </p:tgtEl>
                  </p:cond>
                </p:stCondLst>
                <p:endSync evt="end" delay="0">
                  <p:rtn val="all"/>
                </p:endSync>
                <p:childTnLst>
                  <p:par>
                    <p:cTn id="17" fill="hold">
                      <p:stCondLst>
                        <p:cond delay="0"/>
                      </p:stCondLst>
                      <p:childTnLst>
                        <p:par>
                          <p:cTn id="18" fill="hold">
                            <p:stCondLst>
                              <p:cond delay="0"/>
                            </p:stCondLst>
                            <p:childTnLst>
                              <p:par>
                                <p:cTn id="19" presetID="53" presetClass="exit" presetSubtype="32" fill="hold" nodeType="clickEffect">
                                  <p:stCondLst>
                                    <p:cond delay="0"/>
                                  </p:stCondLst>
                                  <p:childTnLst>
                                    <p:anim calcmode="lin" valueType="num">
                                      <p:cBhvr>
                                        <p:cTn id="20" dur="500"/>
                                        <p:tgtEl>
                                          <p:spTgt spid="19"/>
                                        </p:tgtEl>
                                        <p:attrNameLst>
                                          <p:attrName>ppt_w</p:attrName>
                                        </p:attrNameLst>
                                      </p:cBhvr>
                                      <p:tavLst>
                                        <p:tav tm="0">
                                          <p:val>
                                            <p:strVal val="ppt_w"/>
                                          </p:val>
                                        </p:tav>
                                        <p:tav tm="100000">
                                          <p:val>
                                            <p:fltVal val="0"/>
                                          </p:val>
                                        </p:tav>
                                      </p:tavLst>
                                    </p:anim>
                                    <p:anim calcmode="lin" valueType="num">
                                      <p:cBhvr>
                                        <p:cTn id="21" dur="500"/>
                                        <p:tgtEl>
                                          <p:spTgt spid="19"/>
                                        </p:tgtEl>
                                        <p:attrNameLst>
                                          <p:attrName>ppt_h</p:attrName>
                                        </p:attrNameLst>
                                      </p:cBhvr>
                                      <p:tavLst>
                                        <p:tav tm="0">
                                          <p:val>
                                            <p:strVal val="ppt_h"/>
                                          </p:val>
                                        </p:tav>
                                        <p:tav tm="100000">
                                          <p:val>
                                            <p:fltVal val="0"/>
                                          </p:val>
                                        </p:tav>
                                      </p:tavLst>
                                    </p:anim>
                                    <p:animEffect transition="out" filter="fade">
                                      <p:cBhvr>
                                        <p:cTn id="22" dur="500"/>
                                        <p:tgtEl>
                                          <p:spTgt spid="19"/>
                                        </p:tgtEl>
                                      </p:cBhvr>
                                    </p:animEffect>
                                    <p:set>
                                      <p:cBhvr>
                                        <p:cTn id="23" dur="1" fill="hold">
                                          <p:stCondLst>
                                            <p:cond delay="499"/>
                                          </p:stCondLst>
                                        </p:cTn>
                                        <p:tgtEl>
                                          <p:spTgt spid="19"/>
                                        </p:tgtEl>
                                        <p:attrNameLst>
                                          <p:attrName>style.visibility</p:attrName>
                                        </p:attrNameLst>
                                      </p:cBhvr>
                                      <p:to>
                                        <p:strVal val="hidden"/>
                                      </p:to>
                                    </p:set>
                                  </p:childTnLst>
                                </p:cTn>
                              </p:par>
                            </p:childTnLst>
                          </p:cTn>
                        </p:par>
                        <p:par>
                          <p:cTn id="24" fill="hold">
                            <p:stCondLst>
                              <p:cond delay="500"/>
                            </p:stCondLst>
                            <p:childTnLst>
                              <p:par>
                                <p:cTn id="25" presetID="53" presetClass="entr" presetSubtype="16" fill="hold" grpId="0" nodeType="afterEffect">
                                  <p:stCondLst>
                                    <p:cond delay="0"/>
                                  </p:stCondLst>
                                  <p:childTnLst>
                                    <p:set>
                                      <p:cBhvr>
                                        <p:cTn id="26" dur="1" fill="hold">
                                          <p:stCondLst>
                                            <p:cond delay="0"/>
                                          </p:stCondLst>
                                        </p:cTn>
                                        <p:tgtEl>
                                          <p:spTgt spid="38"/>
                                        </p:tgtEl>
                                        <p:attrNameLst>
                                          <p:attrName>style.visibility</p:attrName>
                                        </p:attrNameLst>
                                      </p:cBhvr>
                                      <p:to>
                                        <p:strVal val="visible"/>
                                      </p:to>
                                    </p:set>
                                    <p:anim calcmode="lin" valueType="num">
                                      <p:cBhvr>
                                        <p:cTn id="27" dur="500" fill="hold"/>
                                        <p:tgtEl>
                                          <p:spTgt spid="38"/>
                                        </p:tgtEl>
                                        <p:attrNameLst>
                                          <p:attrName>ppt_w</p:attrName>
                                        </p:attrNameLst>
                                      </p:cBhvr>
                                      <p:tavLst>
                                        <p:tav tm="0">
                                          <p:val>
                                            <p:fltVal val="0"/>
                                          </p:val>
                                        </p:tav>
                                        <p:tav tm="100000">
                                          <p:val>
                                            <p:strVal val="#ppt_w"/>
                                          </p:val>
                                        </p:tav>
                                      </p:tavLst>
                                    </p:anim>
                                    <p:anim calcmode="lin" valueType="num">
                                      <p:cBhvr>
                                        <p:cTn id="28" dur="500" fill="hold"/>
                                        <p:tgtEl>
                                          <p:spTgt spid="38"/>
                                        </p:tgtEl>
                                        <p:attrNameLst>
                                          <p:attrName>ppt_h</p:attrName>
                                        </p:attrNameLst>
                                      </p:cBhvr>
                                      <p:tavLst>
                                        <p:tav tm="0">
                                          <p:val>
                                            <p:fltVal val="0"/>
                                          </p:val>
                                        </p:tav>
                                        <p:tav tm="100000">
                                          <p:val>
                                            <p:strVal val="#ppt_h"/>
                                          </p:val>
                                        </p:tav>
                                      </p:tavLst>
                                    </p:anim>
                                    <p:animEffect transition="in" filter="fade">
                                      <p:cBhvr>
                                        <p:cTn id="29" dur="500"/>
                                        <p:tgtEl>
                                          <p:spTgt spid="38"/>
                                        </p:tgtEl>
                                      </p:cBhvr>
                                    </p:animEffect>
                                  </p:childTnLst>
                                </p:cTn>
                              </p:par>
                            </p:childTnLst>
                          </p:cTn>
                        </p:par>
                      </p:childTnLst>
                    </p:cTn>
                  </p:par>
                </p:childTnLst>
              </p:cTn>
              <p:nextCondLst>
                <p:cond evt="onClick" delay="0">
                  <p:tgtEl>
                    <p:spTgt spid="19"/>
                  </p:tgtEl>
                </p:cond>
              </p:nextCondLst>
            </p:seq>
            <p:seq concurrent="1" nextAc="seek">
              <p:cTn id="30" restart="whenNotActive" fill="hold" evtFilter="cancelBubble" nodeType="interactiveSeq">
                <p:stCondLst>
                  <p:cond evt="onClick" delay="0">
                    <p:tgtEl>
                      <p:spTgt spid="20"/>
                    </p:tgtEl>
                  </p:cond>
                </p:stCondLst>
                <p:endSync evt="end" delay="0">
                  <p:rtn val="all"/>
                </p:endSync>
                <p:childTnLst>
                  <p:par>
                    <p:cTn id="31" fill="hold">
                      <p:stCondLst>
                        <p:cond delay="0"/>
                      </p:stCondLst>
                      <p:childTnLst>
                        <p:par>
                          <p:cTn id="32" fill="hold">
                            <p:stCondLst>
                              <p:cond delay="0"/>
                            </p:stCondLst>
                            <p:childTnLst>
                              <p:par>
                                <p:cTn id="33" presetID="53" presetClass="exit" presetSubtype="32" fill="hold" nodeType="clickEffect">
                                  <p:stCondLst>
                                    <p:cond delay="0"/>
                                  </p:stCondLst>
                                  <p:childTnLst>
                                    <p:anim calcmode="lin" valueType="num">
                                      <p:cBhvr>
                                        <p:cTn id="34" dur="500"/>
                                        <p:tgtEl>
                                          <p:spTgt spid="20"/>
                                        </p:tgtEl>
                                        <p:attrNameLst>
                                          <p:attrName>ppt_w</p:attrName>
                                        </p:attrNameLst>
                                      </p:cBhvr>
                                      <p:tavLst>
                                        <p:tav tm="0">
                                          <p:val>
                                            <p:strVal val="ppt_w"/>
                                          </p:val>
                                        </p:tav>
                                        <p:tav tm="100000">
                                          <p:val>
                                            <p:fltVal val="0"/>
                                          </p:val>
                                        </p:tav>
                                      </p:tavLst>
                                    </p:anim>
                                    <p:anim calcmode="lin" valueType="num">
                                      <p:cBhvr>
                                        <p:cTn id="35" dur="500"/>
                                        <p:tgtEl>
                                          <p:spTgt spid="20"/>
                                        </p:tgtEl>
                                        <p:attrNameLst>
                                          <p:attrName>ppt_h</p:attrName>
                                        </p:attrNameLst>
                                      </p:cBhvr>
                                      <p:tavLst>
                                        <p:tav tm="0">
                                          <p:val>
                                            <p:strVal val="ppt_h"/>
                                          </p:val>
                                        </p:tav>
                                        <p:tav tm="100000">
                                          <p:val>
                                            <p:fltVal val="0"/>
                                          </p:val>
                                        </p:tav>
                                      </p:tavLst>
                                    </p:anim>
                                    <p:animEffect transition="out" filter="fade">
                                      <p:cBhvr>
                                        <p:cTn id="36" dur="500"/>
                                        <p:tgtEl>
                                          <p:spTgt spid="20"/>
                                        </p:tgtEl>
                                      </p:cBhvr>
                                    </p:animEffect>
                                    <p:set>
                                      <p:cBhvr>
                                        <p:cTn id="37" dur="1" fill="hold">
                                          <p:stCondLst>
                                            <p:cond delay="499"/>
                                          </p:stCondLst>
                                        </p:cTn>
                                        <p:tgtEl>
                                          <p:spTgt spid="20"/>
                                        </p:tgtEl>
                                        <p:attrNameLst>
                                          <p:attrName>style.visibility</p:attrName>
                                        </p:attrNameLst>
                                      </p:cBhvr>
                                      <p:to>
                                        <p:strVal val="hidden"/>
                                      </p:to>
                                    </p:set>
                                  </p:childTnLst>
                                </p:cTn>
                              </p:par>
                            </p:childTnLst>
                          </p:cTn>
                        </p:par>
                        <p:par>
                          <p:cTn id="38" fill="hold">
                            <p:stCondLst>
                              <p:cond delay="500"/>
                            </p:stCondLst>
                            <p:childTnLst>
                              <p:par>
                                <p:cTn id="39" presetID="53" presetClass="entr" presetSubtype="16" fill="hold" grpId="0" nodeType="afterEffect">
                                  <p:stCondLst>
                                    <p:cond delay="0"/>
                                  </p:stCondLst>
                                  <p:childTnLst>
                                    <p:set>
                                      <p:cBhvr>
                                        <p:cTn id="40" dur="1" fill="hold">
                                          <p:stCondLst>
                                            <p:cond delay="0"/>
                                          </p:stCondLst>
                                        </p:cTn>
                                        <p:tgtEl>
                                          <p:spTgt spid="39"/>
                                        </p:tgtEl>
                                        <p:attrNameLst>
                                          <p:attrName>style.visibility</p:attrName>
                                        </p:attrNameLst>
                                      </p:cBhvr>
                                      <p:to>
                                        <p:strVal val="visible"/>
                                      </p:to>
                                    </p:set>
                                    <p:anim calcmode="lin" valueType="num">
                                      <p:cBhvr>
                                        <p:cTn id="41" dur="500" fill="hold"/>
                                        <p:tgtEl>
                                          <p:spTgt spid="39"/>
                                        </p:tgtEl>
                                        <p:attrNameLst>
                                          <p:attrName>ppt_w</p:attrName>
                                        </p:attrNameLst>
                                      </p:cBhvr>
                                      <p:tavLst>
                                        <p:tav tm="0">
                                          <p:val>
                                            <p:fltVal val="0"/>
                                          </p:val>
                                        </p:tav>
                                        <p:tav tm="100000">
                                          <p:val>
                                            <p:strVal val="#ppt_w"/>
                                          </p:val>
                                        </p:tav>
                                      </p:tavLst>
                                    </p:anim>
                                    <p:anim calcmode="lin" valueType="num">
                                      <p:cBhvr>
                                        <p:cTn id="42" dur="500" fill="hold"/>
                                        <p:tgtEl>
                                          <p:spTgt spid="39"/>
                                        </p:tgtEl>
                                        <p:attrNameLst>
                                          <p:attrName>ppt_h</p:attrName>
                                        </p:attrNameLst>
                                      </p:cBhvr>
                                      <p:tavLst>
                                        <p:tav tm="0">
                                          <p:val>
                                            <p:fltVal val="0"/>
                                          </p:val>
                                        </p:tav>
                                        <p:tav tm="100000">
                                          <p:val>
                                            <p:strVal val="#ppt_h"/>
                                          </p:val>
                                        </p:tav>
                                      </p:tavLst>
                                    </p:anim>
                                    <p:animEffect transition="in" filter="fade">
                                      <p:cBhvr>
                                        <p:cTn id="43" dur="500"/>
                                        <p:tgtEl>
                                          <p:spTgt spid="39"/>
                                        </p:tgtEl>
                                      </p:cBhvr>
                                    </p:animEffect>
                                  </p:childTnLst>
                                </p:cTn>
                              </p:par>
                            </p:childTnLst>
                          </p:cTn>
                        </p:par>
                      </p:childTnLst>
                    </p:cTn>
                  </p:par>
                </p:childTnLst>
              </p:cTn>
              <p:nextCondLst>
                <p:cond evt="onClick" delay="0">
                  <p:tgtEl>
                    <p:spTgt spid="20"/>
                  </p:tgtEl>
                </p:cond>
              </p:nextCondLst>
            </p:seq>
            <p:seq concurrent="1" nextAc="seek">
              <p:cTn id="44" restart="whenNotActive" fill="hold" evtFilter="cancelBubble" nodeType="interactiveSeq">
                <p:stCondLst>
                  <p:cond evt="onClick" delay="0">
                    <p:tgtEl>
                      <p:spTgt spid="29"/>
                    </p:tgtEl>
                  </p:cond>
                </p:stCondLst>
                <p:endSync evt="end" delay="0">
                  <p:rtn val="all"/>
                </p:endSync>
                <p:childTnLst>
                  <p:par>
                    <p:cTn id="45" fill="hold">
                      <p:stCondLst>
                        <p:cond delay="0"/>
                      </p:stCondLst>
                      <p:childTnLst>
                        <p:par>
                          <p:cTn id="46" fill="hold">
                            <p:stCondLst>
                              <p:cond delay="0"/>
                            </p:stCondLst>
                            <p:childTnLst>
                              <p:par>
                                <p:cTn id="47" presetID="53" presetClass="exit" presetSubtype="32" fill="hold" nodeType="clickEffect">
                                  <p:stCondLst>
                                    <p:cond delay="0"/>
                                  </p:stCondLst>
                                  <p:childTnLst>
                                    <p:anim calcmode="lin" valueType="num">
                                      <p:cBhvr>
                                        <p:cTn id="48" dur="500"/>
                                        <p:tgtEl>
                                          <p:spTgt spid="29"/>
                                        </p:tgtEl>
                                        <p:attrNameLst>
                                          <p:attrName>ppt_w</p:attrName>
                                        </p:attrNameLst>
                                      </p:cBhvr>
                                      <p:tavLst>
                                        <p:tav tm="0">
                                          <p:val>
                                            <p:strVal val="ppt_w"/>
                                          </p:val>
                                        </p:tav>
                                        <p:tav tm="100000">
                                          <p:val>
                                            <p:fltVal val="0"/>
                                          </p:val>
                                        </p:tav>
                                      </p:tavLst>
                                    </p:anim>
                                    <p:anim calcmode="lin" valueType="num">
                                      <p:cBhvr>
                                        <p:cTn id="49" dur="500"/>
                                        <p:tgtEl>
                                          <p:spTgt spid="29"/>
                                        </p:tgtEl>
                                        <p:attrNameLst>
                                          <p:attrName>ppt_h</p:attrName>
                                        </p:attrNameLst>
                                      </p:cBhvr>
                                      <p:tavLst>
                                        <p:tav tm="0">
                                          <p:val>
                                            <p:strVal val="ppt_h"/>
                                          </p:val>
                                        </p:tav>
                                        <p:tav tm="100000">
                                          <p:val>
                                            <p:fltVal val="0"/>
                                          </p:val>
                                        </p:tav>
                                      </p:tavLst>
                                    </p:anim>
                                    <p:animEffect transition="out" filter="fade">
                                      <p:cBhvr>
                                        <p:cTn id="50" dur="500"/>
                                        <p:tgtEl>
                                          <p:spTgt spid="29"/>
                                        </p:tgtEl>
                                      </p:cBhvr>
                                    </p:animEffect>
                                    <p:set>
                                      <p:cBhvr>
                                        <p:cTn id="51" dur="1" fill="hold">
                                          <p:stCondLst>
                                            <p:cond delay="499"/>
                                          </p:stCondLst>
                                        </p:cTn>
                                        <p:tgtEl>
                                          <p:spTgt spid="29"/>
                                        </p:tgtEl>
                                        <p:attrNameLst>
                                          <p:attrName>style.visibility</p:attrName>
                                        </p:attrNameLst>
                                      </p:cBhvr>
                                      <p:to>
                                        <p:strVal val="hidden"/>
                                      </p:to>
                                    </p:set>
                                  </p:childTnLst>
                                </p:cTn>
                              </p:par>
                            </p:childTnLst>
                          </p:cTn>
                        </p:par>
                        <p:par>
                          <p:cTn id="52" fill="hold">
                            <p:stCondLst>
                              <p:cond delay="500"/>
                            </p:stCondLst>
                            <p:childTnLst>
                              <p:par>
                                <p:cTn id="53" presetID="53" presetClass="entr" presetSubtype="16" fill="hold" grpId="0" nodeType="afterEffect">
                                  <p:stCondLst>
                                    <p:cond delay="0"/>
                                  </p:stCondLst>
                                  <p:childTnLst>
                                    <p:set>
                                      <p:cBhvr>
                                        <p:cTn id="54" dur="1" fill="hold">
                                          <p:stCondLst>
                                            <p:cond delay="0"/>
                                          </p:stCondLst>
                                        </p:cTn>
                                        <p:tgtEl>
                                          <p:spTgt spid="40"/>
                                        </p:tgtEl>
                                        <p:attrNameLst>
                                          <p:attrName>style.visibility</p:attrName>
                                        </p:attrNameLst>
                                      </p:cBhvr>
                                      <p:to>
                                        <p:strVal val="visible"/>
                                      </p:to>
                                    </p:set>
                                    <p:anim calcmode="lin" valueType="num">
                                      <p:cBhvr>
                                        <p:cTn id="55" dur="500" fill="hold"/>
                                        <p:tgtEl>
                                          <p:spTgt spid="40"/>
                                        </p:tgtEl>
                                        <p:attrNameLst>
                                          <p:attrName>ppt_w</p:attrName>
                                        </p:attrNameLst>
                                      </p:cBhvr>
                                      <p:tavLst>
                                        <p:tav tm="0">
                                          <p:val>
                                            <p:fltVal val="0"/>
                                          </p:val>
                                        </p:tav>
                                        <p:tav tm="100000">
                                          <p:val>
                                            <p:strVal val="#ppt_w"/>
                                          </p:val>
                                        </p:tav>
                                      </p:tavLst>
                                    </p:anim>
                                    <p:anim calcmode="lin" valueType="num">
                                      <p:cBhvr>
                                        <p:cTn id="56" dur="500" fill="hold"/>
                                        <p:tgtEl>
                                          <p:spTgt spid="40"/>
                                        </p:tgtEl>
                                        <p:attrNameLst>
                                          <p:attrName>ppt_h</p:attrName>
                                        </p:attrNameLst>
                                      </p:cBhvr>
                                      <p:tavLst>
                                        <p:tav tm="0">
                                          <p:val>
                                            <p:fltVal val="0"/>
                                          </p:val>
                                        </p:tav>
                                        <p:tav tm="100000">
                                          <p:val>
                                            <p:strVal val="#ppt_h"/>
                                          </p:val>
                                        </p:tav>
                                      </p:tavLst>
                                    </p:anim>
                                    <p:animEffect transition="in" filter="fade">
                                      <p:cBhvr>
                                        <p:cTn id="57" dur="500"/>
                                        <p:tgtEl>
                                          <p:spTgt spid="40"/>
                                        </p:tgtEl>
                                      </p:cBhvr>
                                    </p:animEffect>
                                  </p:childTnLst>
                                </p:cTn>
                              </p:par>
                            </p:childTnLst>
                          </p:cTn>
                        </p:par>
                      </p:childTnLst>
                    </p:cTn>
                  </p:par>
                </p:childTnLst>
              </p:cTn>
              <p:nextCondLst>
                <p:cond evt="onClick" delay="0">
                  <p:tgtEl>
                    <p:spTgt spid="29"/>
                  </p:tgtEl>
                </p:cond>
              </p:nextCondLst>
            </p:seq>
            <p:seq concurrent="1" nextAc="seek">
              <p:cTn id="58" restart="whenNotActive" fill="hold" evtFilter="cancelBubble" nodeType="interactiveSeq">
                <p:stCondLst>
                  <p:cond evt="onClick" delay="0">
                    <p:tgtEl>
                      <p:spTgt spid="30"/>
                    </p:tgtEl>
                  </p:cond>
                </p:stCondLst>
                <p:endSync evt="end" delay="0">
                  <p:rtn val="all"/>
                </p:endSync>
                <p:childTnLst>
                  <p:par>
                    <p:cTn id="59" fill="hold">
                      <p:stCondLst>
                        <p:cond delay="0"/>
                      </p:stCondLst>
                      <p:childTnLst>
                        <p:par>
                          <p:cTn id="60" fill="hold">
                            <p:stCondLst>
                              <p:cond delay="0"/>
                            </p:stCondLst>
                            <p:childTnLst>
                              <p:par>
                                <p:cTn id="61" presetID="53" presetClass="exit" presetSubtype="32" fill="hold" nodeType="clickEffect">
                                  <p:stCondLst>
                                    <p:cond delay="0"/>
                                  </p:stCondLst>
                                  <p:childTnLst>
                                    <p:anim calcmode="lin" valueType="num">
                                      <p:cBhvr>
                                        <p:cTn id="62" dur="500"/>
                                        <p:tgtEl>
                                          <p:spTgt spid="30"/>
                                        </p:tgtEl>
                                        <p:attrNameLst>
                                          <p:attrName>ppt_w</p:attrName>
                                        </p:attrNameLst>
                                      </p:cBhvr>
                                      <p:tavLst>
                                        <p:tav tm="0">
                                          <p:val>
                                            <p:strVal val="ppt_w"/>
                                          </p:val>
                                        </p:tav>
                                        <p:tav tm="100000">
                                          <p:val>
                                            <p:fltVal val="0"/>
                                          </p:val>
                                        </p:tav>
                                      </p:tavLst>
                                    </p:anim>
                                    <p:anim calcmode="lin" valueType="num">
                                      <p:cBhvr>
                                        <p:cTn id="63" dur="500"/>
                                        <p:tgtEl>
                                          <p:spTgt spid="30"/>
                                        </p:tgtEl>
                                        <p:attrNameLst>
                                          <p:attrName>ppt_h</p:attrName>
                                        </p:attrNameLst>
                                      </p:cBhvr>
                                      <p:tavLst>
                                        <p:tav tm="0">
                                          <p:val>
                                            <p:strVal val="ppt_h"/>
                                          </p:val>
                                        </p:tav>
                                        <p:tav tm="100000">
                                          <p:val>
                                            <p:fltVal val="0"/>
                                          </p:val>
                                        </p:tav>
                                      </p:tavLst>
                                    </p:anim>
                                    <p:animEffect transition="out" filter="fade">
                                      <p:cBhvr>
                                        <p:cTn id="64" dur="500"/>
                                        <p:tgtEl>
                                          <p:spTgt spid="30"/>
                                        </p:tgtEl>
                                      </p:cBhvr>
                                    </p:animEffect>
                                    <p:set>
                                      <p:cBhvr>
                                        <p:cTn id="65" dur="1" fill="hold">
                                          <p:stCondLst>
                                            <p:cond delay="499"/>
                                          </p:stCondLst>
                                        </p:cTn>
                                        <p:tgtEl>
                                          <p:spTgt spid="30"/>
                                        </p:tgtEl>
                                        <p:attrNameLst>
                                          <p:attrName>style.visibility</p:attrName>
                                        </p:attrNameLst>
                                      </p:cBhvr>
                                      <p:to>
                                        <p:strVal val="hidden"/>
                                      </p:to>
                                    </p:set>
                                  </p:childTnLst>
                                </p:cTn>
                              </p:par>
                            </p:childTnLst>
                          </p:cTn>
                        </p:par>
                        <p:par>
                          <p:cTn id="66" fill="hold">
                            <p:stCondLst>
                              <p:cond delay="500"/>
                            </p:stCondLst>
                            <p:childTnLst>
                              <p:par>
                                <p:cTn id="67" presetID="53" presetClass="entr" presetSubtype="16" fill="hold" grpId="0" nodeType="afterEffect">
                                  <p:stCondLst>
                                    <p:cond delay="0"/>
                                  </p:stCondLst>
                                  <p:childTnLst>
                                    <p:set>
                                      <p:cBhvr>
                                        <p:cTn id="68" dur="1" fill="hold">
                                          <p:stCondLst>
                                            <p:cond delay="0"/>
                                          </p:stCondLst>
                                        </p:cTn>
                                        <p:tgtEl>
                                          <p:spTgt spid="41"/>
                                        </p:tgtEl>
                                        <p:attrNameLst>
                                          <p:attrName>style.visibility</p:attrName>
                                        </p:attrNameLst>
                                      </p:cBhvr>
                                      <p:to>
                                        <p:strVal val="visible"/>
                                      </p:to>
                                    </p:set>
                                    <p:anim calcmode="lin" valueType="num">
                                      <p:cBhvr>
                                        <p:cTn id="69" dur="500" fill="hold"/>
                                        <p:tgtEl>
                                          <p:spTgt spid="41"/>
                                        </p:tgtEl>
                                        <p:attrNameLst>
                                          <p:attrName>ppt_w</p:attrName>
                                        </p:attrNameLst>
                                      </p:cBhvr>
                                      <p:tavLst>
                                        <p:tav tm="0">
                                          <p:val>
                                            <p:fltVal val="0"/>
                                          </p:val>
                                        </p:tav>
                                        <p:tav tm="100000">
                                          <p:val>
                                            <p:strVal val="#ppt_w"/>
                                          </p:val>
                                        </p:tav>
                                      </p:tavLst>
                                    </p:anim>
                                    <p:anim calcmode="lin" valueType="num">
                                      <p:cBhvr>
                                        <p:cTn id="70" dur="500" fill="hold"/>
                                        <p:tgtEl>
                                          <p:spTgt spid="41"/>
                                        </p:tgtEl>
                                        <p:attrNameLst>
                                          <p:attrName>ppt_h</p:attrName>
                                        </p:attrNameLst>
                                      </p:cBhvr>
                                      <p:tavLst>
                                        <p:tav tm="0">
                                          <p:val>
                                            <p:fltVal val="0"/>
                                          </p:val>
                                        </p:tav>
                                        <p:tav tm="100000">
                                          <p:val>
                                            <p:strVal val="#ppt_h"/>
                                          </p:val>
                                        </p:tav>
                                      </p:tavLst>
                                    </p:anim>
                                    <p:animEffect transition="in" filter="fade">
                                      <p:cBhvr>
                                        <p:cTn id="71" dur="500"/>
                                        <p:tgtEl>
                                          <p:spTgt spid="41"/>
                                        </p:tgtEl>
                                      </p:cBhvr>
                                    </p:animEffect>
                                  </p:childTnLst>
                                </p:cTn>
                              </p:par>
                            </p:childTnLst>
                          </p:cTn>
                        </p:par>
                      </p:childTnLst>
                    </p:cTn>
                  </p:par>
                </p:childTnLst>
              </p:cTn>
              <p:nextCondLst>
                <p:cond evt="onClick" delay="0">
                  <p:tgtEl>
                    <p:spTgt spid="30"/>
                  </p:tgtEl>
                </p:cond>
              </p:nextCondLst>
            </p:seq>
            <p:seq concurrent="1" nextAc="seek">
              <p:cTn id="72" restart="whenNotActive" fill="hold" evtFilter="cancelBubble" nodeType="interactiveSeq">
                <p:stCondLst>
                  <p:cond evt="onClick" delay="0">
                    <p:tgtEl>
                      <p:spTgt spid="31"/>
                    </p:tgtEl>
                  </p:cond>
                </p:stCondLst>
                <p:endSync evt="end" delay="0">
                  <p:rtn val="all"/>
                </p:endSync>
                <p:childTnLst>
                  <p:par>
                    <p:cTn id="73" fill="hold">
                      <p:stCondLst>
                        <p:cond delay="0"/>
                      </p:stCondLst>
                      <p:childTnLst>
                        <p:par>
                          <p:cTn id="74" fill="hold">
                            <p:stCondLst>
                              <p:cond delay="0"/>
                            </p:stCondLst>
                            <p:childTnLst>
                              <p:par>
                                <p:cTn id="75" presetID="53" presetClass="exit" presetSubtype="32" fill="hold" nodeType="clickEffect">
                                  <p:stCondLst>
                                    <p:cond delay="0"/>
                                  </p:stCondLst>
                                  <p:childTnLst>
                                    <p:anim calcmode="lin" valueType="num">
                                      <p:cBhvr>
                                        <p:cTn id="76" dur="500"/>
                                        <p:tgtEl>
                                          <p:spTgt spid="31"/>
                                        </p:tgtEl>
                                        <p:attrNameLst>
                                          <p:attrName>ppt_w</p:attrName>
                                        </p:attrNameLst>
                                      </p:cBhvr>
                                      <p:tavLst>
                                        <p:tav tm="0">
                                          <p:val>
                                            <p:strVal val="ppt_w"/>
                                          </p:val>
                                        </p:tav>
                                        <p:tav tm="100000">
                                          <p:val>
                                            <p:fltVal val="0"/>
                                          </p:val>
                                        </p:tav>
                                      </p:tavLst>
                                    </p:anim>
                                    <p:anim calcmode="lin" valueType="num">
                                      <p:cBhvr>
                                        <p:cTn id="77" dur="500"/>
                                        <p:tgtEl>
                                          <p:spTgt spid="31"/>
                                        </p:tgtEl>
                                        <p:attrNameLst>
                                          <p:attrName>ppt_h</p:attrName>
                                        </p:attrNameLst>
                                      </p:cBhvr>
                                      <p:tavLst>
                                        <p:tav tm="0">
                                          <p:val>
                                            <p:strVal val="ppt_h"/>
                                          </p:val>
                                        </p:tav>
                                        <p:tav tm="100000">
                                          <p:val>
                                            <p:fltVal val="0"/>
                                          </p:val>
                                        </p:tav>
                                      </p:tavLst>
                                    </p:anim>
                                    <p:animEffect transition="out" filter="fade">
                                      <p:cBhvr>
                                        <p:cTn id="78" dur="500"/>
                                        <p:tgtEl>
                                          <p:spTgt spid="31"/>
                                        </p:tgtEl>
                                      </p:cBhvr>
                                    </p:animEffect>
                                    <p:set>
                                      <p:cBhvr>
                                        <p:cTn id="79" dur="1" fill="hold">
                                          <p:stCondLst>
                                            <p:cond delay="499"/>
                                          </p:stCondLst>
                                        </p:cTn>
                                        <p:tgtEl>
                                          <p:spTgt spid="31"/>
                                        </p:tgtEl>
                                        <p:attrNameLst>
                                          <p:attrName>style.visibility</p:attrName>
                                        </p:attrNameLst>
                                      </p:cBhvr>
                                      <p:to>
                                        <p:strVal val="hidden"/>
                                      </p:to>
                                    </p:set>
                                  </p:childTnLst>
                                </p:cTn>
                              </p:par>
                            </p:childTnLst>
                          </p:cTn>
                        </p:par>
                        <p:par>
                          <p:cTn id="80" fill="hold">
                            <p:stCondLst>
                              <p:cond delay="500"/>
                            </p:stCondLst>
                            <p:childTnLst>
                              <p:par>
                                <p:cTn id="81" presetID="53" presetClass="entr" presetSubtype="16" fill="hold" grpId="0" nodeType="afterEffect">
                                  <p:stCondLst>
                                    <p:cond delay="0"/>
                                  </p:stCondLst>
                                  <p:childTnLst>
                                    <p:set>
                                      <p:cBhvr>
                                        <p:cTn id="82" dur="1" fill="hold">
                                          <p:stCondLst>
                                            <p:cond delay="0"/>
                                          </p:stCondLst>
                                        </p:cTn>
                                        <p:tgtEl>
                                          <p:spTgt spid="42"/>
                                        </p:tgtEl>
                                        <p:attrNameLst>
                                          <p:attrName>style.visibility</p:attrName>
                                        </p:attrNameLst>
                                      </p:cBhvr>
                                      <p:to>
                                        <p:strVal val="visible"/>
                                      </p:to>
                                    </p:set>
                                    <p:anim calcmode="lin" valueType="num">
                                      <p:cBhvr>
                                        <p:cTn id="83" dur="500" fill="hold"/>
                                        <p:tgtEl>
                                          <p:spTgt spid="42"/>
                                        </p:tgtEl>
                                        <p:attrNameLst>
                                          <p:attrName>ppt_w</p:attrName>
                                        </p:attrNameLst>
                                      </p:cBhvr>
                                      <p:tavLst>
                                        <p:tav tm="0">
                                          <p:val>
                                            <p:fltVal val="0"/>
                                          </p:val>
                                        </p:tav>
                                        <p:tav tm="100000">
                                          <p:val>
                                            <p:strVal val="#ppt_w"/>
                                          </p:val>
                                        </p:tav>
                                      </p:tavLst>
                                    </p:anim>
                                    <p:anim calcmode="lin" valueType="num">
                                      <p:cBhvr>
                                        <p:cTn id="84" dur="500" fill="hold"/>
                                        <p:tgtEl>
                                          <p:spTgt spid="42"/>
                                        </p:tgtEl>
                                        <p:attrNameLst>
                                          <p:attrName>ppt_h</p:attrName>
                                        </p:attrNameLst>
                                      </p:cBhvr>
                                      <p:tavLst>
                                        <p:tav tm="0">
                                          <p:val>
                                            <p:fltVal val="0"/>
                                          </p:val>
                                        </p:tav>
                                        <p:tav tm="100000">
                                          <p:val>
                                            <p:strVal val="#ppt_h"/>
                                          </p:val>
                                        </p:tav>
                                      </p:tavLst>
                                    </p:anim>
                                    <p:animEffect transition="in" filter="fade">
                                      <p:cBhvr>
                                        <p:cTn id="85" dur="500"/>
                                        <p:tgtEl>
                                          <p:spTgt spid="42"/>
                                        </p:tgtEl>
                                      </p:cBhvr>
                                    </p:animEffect>
                                  </p:childTnLst>
                                </p:cTn>
                              </p:par>
                            </p:childTnLst>
                          </p:cTn>
                        </p:par>
                      </p:childTnLst>
                    </p:cTn>
                  </p:par>
                </p:childTnLst>
              </p:cTn>
              <p:nextCondLst>
                <p:cond evt="onClick" delay="0">
                  <p:tgtEl>
                    <p:spTgt spid="31"/>
                  </p:tgtEl>
                </p:cond>
              </p:nextCondLst>
            </p:seq>
            <p:seq concurrent="1" nextAc="seek">
              <p:cTn id="86" restart="whenNotActive" fill="hold" evtFilter="cancelBubble" nodeType="interactiveSeq">
                <p:stCondLst>
                  <p:cond evt="onClick" delay="0">
                    <p:tgtEl>
                      <p:spTgt spid="1024"/>
                    </p:tgtEl>
                  </p:cond>
                </p:stCondLst>
                <p:endSync evt="end" delay="0">
                  <p:rtn val="all"/>
                </p:endSync>
                <p:childTnLst>
                  <p:par>
                    <p:cTn id="87" fill="hold">
                      <p:stCondLst>
                        <p:cond delay="0"/>
                      </p:stCondLst>
                      <p:childTnLst>
                        <p:par>
                          <p:cTn id="88" fill="hold">
                            <p:stCondLst>
                              <p:cond delay="0"/>
                            </p:stCondLst>
                            <p:childTnLst>
                              <p:par>
                                <p:cTn id="89" presetID="53" presetClass="exit" presetSubtype="32" fill="hold" nodeType="clickEffect">
                                  <p:stCondLst>
                                    <p:cond delay="0"/>
                                  </p:stCondLst>
                                  <p:childTnLst>
                                    <p:anim calcmode="lin" valueType="num">
                                      <p:cBhvr>
                                        <p:cTn id="90" dur="500"/>
                                        <p:tgtEl>
                                          <p:spTgt spid="1024"/>
                                        </p:tgtEl>
                                        <p:attrNameLst>
                                          <p:attrName>ppt_w</p:attrName>
                                        </p:attrNameLst>
                                      </p:cBhvr>
                                      <p:tavLst>
                                        <p:tav tm="0">
                                          <p:val>
                                            <p:strVal val="ppt_w"/>
                                          </p:val>
                                        </p:tav>
                                        <p:tav tm="100000">
                                          <p:val>
                                            <p:fltVal val="0"/>
                                          </p:val>
                                        </p:tav>
                                      </p:tavLst>
                                    </p:anim>
                                    <p:anim calcmode="lin" valueType="num">
                                      <p:cBhvr>
                                        <p:cTn id="91" dur="500"/>
                                        <p:tgtEl>
                                          <p:spTgt spid="1024"/>
                                        </p:tgtEl>
                                        <p:attrNameLst>
                                          <p:attrName>ppt_h</p:attrName>
                                        </p:attrNameLst>
                                      </p:cBhvr>
                                      <p:tavLst>
                                        <p:tav tm="0">
                                          <p:val>
                                            <p:strVal val="ppt_h"/>
                                          </p:val>
                                        </p:tav>
                                        <p:tav tm="100000">
                                          <p:val>
                                            <p:fltVal val="0"/>
                                          </p:val>
                                        </p:tav>
                                      </p:tavLst>
                                    </p:anim>
                                    <p:animEffect transition="out" filter="fade">
                                      <p:cBhvr>
                                        <p:cTn id="92" dur="500"/>
                                        <p:tgtEl>
                                          <p:spTgt spid="1024"/>
                                        </p:tgtEl>
                                      </p:cBhvr>
                                    </p:animEffect>
                                    <p:set>
                                      <p:cBhvr>
                                        <p:cTn id="93" dur="1" fill="hold">
                                          <p:stCondLst>
                                            <p:cond delay="499"/>
                                          </p:stCondLst>
                                        </p:cTn>
                                        <p:tgtEl>
                                          <p:spTgt spid="1024"/>
                                        </p:tgtEl>
                                        <p:attrNameLst>
                                          <p:attrName>style.visibility</p:attrName>
                                        </p:attrNameLst>
                                      </p:cBhvr>
                                      <p:to>
                                        <p:strVal val="hidden"/>
                                      </p:to>
                                    </p:set>
                                  </p:childTnLst>
                                </p:cTn>
                              </p:par>
                            </p:childTnLst>
                          </p:cTn>
                        </p:par>
                        <p:par>
                          <p:cTn id="94" fill="hold">
                            <p:stCondLst>
                              <p:cond delay="500"/>
                            </p:stCondLst>
                            <p:childTnLst>
                              <p:par>
                                <p:cTn id="95" presetID="53" presetClass="entr" presetSubtype="16" fill="hold" grpId="0" nodeType="afterEffect">
                                  <p:stCondLst>
                                    <p:cond delay="0"/>
                                  </p:stCondLst>
                                  <p:childTnLst>
                                    <p:set>
                                      <p:cBhvr>
                                        <p:cTn id="96" dur="1" fill="hold">
                                          <p:stCondLst>
                                            <p:cond delay="0"/>
                                          </p:stCondLst>
                                        </p:cTn>
                                        <p:tgtEl>
                                          <p:spTgt spid="43"/>
                                        </p:tgtEl>
                                        <p:attrNameLst>
                                          <p:attrName>style.visibility</p:attrName>
                                        </p:attrNameLst>
                                      </p:cBhvr>
                                      <p:to>
                                        <p:strVal val="visible"/>
                                      </p:to>
                                    </p:set>
                                    <p:anim calcmode="lin" valueType="num">
                                      <p:cBhvr>
                                        <p:cTn id="97" dur="500" fill="hold"/>
                                        <p:tgtEl>
                                          <p:spTgt spid="43"/>
                                        </p:tgtEl>
                                        <p:attrNameLst>
                                          <p:attrName>ppt_w</p:attrName>
                                        </p:attrNameLst>
                                      </p:cBhvr>
                                      <p:tavLst>
                                        <p:tav tm="0">
                                          <p:val>
                                            <p:fltVal val="0"/>
                                          </p:val>
                                        </p:tav>
                                        <p:tav tm="100000">
                                          <p:val>
                                            <p:strVal val="#ppt_w"/>
                                          </p:val>
                                        </p:tav>
                                      </p:tavLst>
                                    </p:anim>
                                    <p:anim calcmode="lin" valueType="num">
                                      <p:cBhvr>
                                        <p:cTn id="98" dur="500" fill="hold"/>
                                        <p:tgtEl>
                                          <p:spTgt spid="43"/>
                                        </p:tgtEl>
                                        <p:attrNameLst>
                                          <p:attrName>ppt_h</p:attrName>
                                        </p:attrNameLst>
                                      </p:cBhvr>
                                      <p:tavLst>
                                        <p:tav tm="0">
                                          <p:val>
                                            <p:fltVal val="0"/>
                                          </p:val>
                                        </p:tav>
                                        <p:tav tm="100000">
                                          <p:val>
                                            <p:strVal val="#ppt_h"/>
                                          </p:val>
                                        </p:tav>
                                      </p:tavLst>
                                    </p:anim>
                                    <p:animEffect transition="in" filter="fade">
                                      <p:cBhvr>
                                        <p:cTn id="99" dur="500"/>
                                        <p:tgtEl>
                                          <p:spTgt spid="43"/>
                                        </p:tgtEl>
                                      </p:cBhvr>
                                    </p:animEffect>
                                  </p:childTnLst>
                                </p:cTn>
                              </p:par>
                            </p:childTnLst>
                          </p:cTn>
                        </p:par>
                      </p:childTnLst>
                    </p:cTn>
                  </p:par>
                </p:childTnLst>
              </p:cTn>
              <p:nextCondLst>
                <p:cond evt="onClick" delay="0">
                  <p:tgtEl>
                    <p:spTgt spid="1024"/>
                  </p:tgtEl>
                </p:cond>
              </p:nextCondLst>
            </p:seq>
            <p:seq concurrent="1" nextAc="seek">
              <p:cTn id="100" restart="whenNotActive" fill="hold" evtFilter="cancelBubble" nodeType="interactiveSeq">
                <p:stCondLst>
                  <p:cond evt="onClick" delay="0">
                    <p:tgtEl>
                      <p:spTgt spid="1025"/>
                    </p:tgtEl>
                  </p:cond>
                </p:stCondLst>
                <p:endSync evt="end" delay="0">
                  <p:rtn val="all"/>
                </p:endSync>
                <p:childTnLst>
                  <p:par>
                    <p:cTn id="101" fill="hold">
                      <p:stCondLst>
                        <p:cond delay="0"/>
                      </p:stCondLst>
                      <p:childTnLst>
                        <p:par>
                          <p:cTn id="102" fill="hold">
                            <p:stCondLst>
                              <p:cond delay="0"/>
                            </p:stCondLst>
                            <p:childTnLst>
                              <p:par>
                                <p:cTn id="103" presetID="53" presetClass="exit" presetSubtype="32" fill="hold" nodeType="clickEffect">
                                  <p:stCondLst>
                                    <p:cond delay="0"/>
                                  </p:stCondLst>
                                  <p:childTnLst>
                                    <p:anim calcmode="lin" valueType="num">
                                      <p:cBhvr>
                                        <p:cTn id="104" dur="500"/>
                                        <p:tgtEl>
                                          <p:spTgt spid="1025"/>
                                        </p:tgtEl>
                                        <p:attrNameLst>
                                          <p:attrName>ppt_w</p:attrName>
                                        </p:attrNameLst>
                                      </p:cBhvr>
                                      <p:tavLst>
                                        <p:tav tm="0">
                                          <p:val>
                                            <p:strVal val="ppt_w"/>
                                          </p:val>
                                        </p:tav>
                                        <p:tav tm="100000">
                                          <p:val>
                                            <p:fltVal val="0"/>
                                          </p:val>
                                        </p:tav>
                                      </p:tavLst>
                                    </p:anim>
                                    <p:anim calcmode="lin" valueType="num">
                                      <p:cBhvr>
                                        <p:cTn id="105" dur="500"/>
                                        <p:tgtEl>
                                          <p:spTgt spid="1025"/>
                                        </p:tgtEl>
                                        <p:attrNameLst>
                                          <p:attrName>ppt_h</p:attrName>
                                        </p:attrNameLst>
                                      </p:cBhvr>
                                      <p:tavLst>
                                        <p:tav tm="0">
                                          <p:val>
                                            <p:strVal val="ppt_h"/>
                                          </p:val>
                                        </p:tav>
                                        <p:tav tm="100000">
                                          <p:val>
                                            <p:fltVal val="0"/>
                                          </p:val>
                                        </p:tav>
                                      </p:tavLst>
                                    </p:anim>
                                    <p:animEffect transition="out" filter="fade">
                                      <p:cBhvr>
                                        <p:cTn id="106" dur="500"/>
                                        <p:tgtEl>
                                          <p:spTgt spid="1025"/>
                                        </p:tgtEl>
                                      </p:cBhvr>
                                    </p:animEffect>
                                    <p:set>
                                      <p:cBhvr>
                                        <p:cTn id="107" dur="1" fill="hold">
                                          <p:stCondLst>
                                            <p:cond delay="499"/>
                                          </p:stCondLst>
                                        </p:cTn>
                                        <p:tgtEl>
                                          <p:spTgt spid="1025"/>
                                        </p:tgtEl>
                                        <p:attrNameLst>
                                          <p:attrName>style.visibility</p:attrName>
                                        </p:attrNameLst>
                                      </p:cBhvr>
                                      <p:to>
                                        <p:strVal val="hidden"/>
                                      </p:to>
                                    </p:set>
                                  </p:childTnLst>
                                </p:cTn>
                              </p:par>
                            </p:childTnLst>
                          </p:cTn>
                        </p:par>
                        <p:par>
                          <p:cTn id="108" fill="hold">
                            <p:stCondLst>
                              <p:cond delay="500"/>
                            </p:stCondLst>
                            <p:childTnLst>
                              <p:par>
                                <p:cTn id="109" presetID="53" presetClass="entr" presetSubtype="16" fill="hold" grpId="0" nodeType="afterEffect">
                                  <p:stCondLst>
                                    <p:cond delay="0"/>
                                  </p:stCondLst>
                                  <p:childTnLst>
                                    <p:set>
                                      <p:cBhvr>
                                        <p:cTn id="110" dur="1" fill="hold">
                                          <p:stCondLst>
                                            <p:cond delay="0"/>
                                          </p:stCondLst>
                                        </p:cTn>
                                        <p:tgtEl>
                                          <p:spTgt spid="44"/>
                                        </p:tgtEl>
                                        <p:attrNameLst>
                                          <p:attrName>style.visibility</p:attrName>
                                        </p:attrNameLst>
                                      </p:cBhvr>
                                      <p:to>
                                        <p:strVal val="visible"/>
                                      </p:to>
                                    </p:set>
                                    <p:anim calcmode="lin" valueType="num">
                                      <p:cBhvr>
                                        <p:cTn id="111" dur="500" fill="hold"/>
                                        <p:tgtEl>
                                          <p:spTgt spid="44"/>
                                        </p:tgtEl>
                                        <p:attrNameLst>
                                          <p:attrName>ppt_w</p:attrName>
                                        </p:attrNameLst>
                                      </p:cBhvr>
                                      <p:tavLst>
                                        <p:tav tm="0">
                                          <p:val>
                                            <p:fltVal val="0"/>
                                          </p:val>
                                        </p:tav>
                                        <p:tav tm="100000">
                                          <p:val>
                                            <p:strVal val="#ppt_w"/>
                                          </p:val>
                                        </p:tav>
                                      </p:tavLst>
                                    </p:anim>
                                    <p:anim calcmode="lin" valueType="num">
                                      <p:cBhvr>
                                        <p:cTn id="112" dur="500" fill="hold"/>
                                        <p:tgtEl>
                                          <p:spTgt spid="44"/>
                                        </p:tgtEl>
                                        <p:attrNameLst>
                                          <p:attrName>ppt_h</p:attrName>
                                        </p:attrNameLst>
                                      </p:cBhvr>
                                      <p:tavLst>
                                        <p:tav tm="0">
                                          <p:val>
                                            <p:fltVal val="0"/>
                                          </p:val>
                                        </p:tav>
                                        <p:tav tm="100000">
                                          <p:val>
                                            <p:strVal val="#ppt_h"/>
                                          </p:val>
                                        </p:tav>
                                      </p:tavLst>
                                    </p:anim>
                                    <p:animEffect transition="in" filter="fade">
                                      <p:cBhvr>
                                        <p:cTn id="113" dur="500"/>
                                        <p:tgtEl>
                                          <p:spTgt spid="44"/>
                                        </p:tgtEl>
                                      </p:cBhvr>
                                    </p:animEffect>
                                  </p:childTnLst>
                                </p:cTn>
                              </p:par>
                            </p:childTnLst>
                          </p:cTn>
                        </p:par>
                      </p:childTnLst>
                    </p:cTn>
                  </p:par>
                </p:childTnLst>
              </p:cTn>
              <p:nextCondLst>
                <p:cond evt="onClick" delay="0">
                  <p:tgtEl>
                    <p:spTgt spid="1025"/>
                  </p:tgtEl>
                </p:cond>
              </p:nextCondLst>
            </p:seq>
            <p:seq concurrent="1" nextAc="seek">
              <p:cTn id="114" restart="whenNotActive" fill="hold" evtFilter="cancelBubble" nodeType="interactiveSeq">
                <p:stCondLst>
                  <p:cond evt="onClick" delay="0">
                    <p:tgtEl>
                      <p:spTgt spid="1029"/>
                    </p:tgtEl>
                  </p:cond>
                </p:stCondLst>
                <p:endSync evt="end" delay="0">
                  <p:rtn val="all"/>
                </p:endSync>
                <p:childTnLst>
                  <p:par>
                    <p:cTn id="115" fill="hold">
                      <p:stCondLst>
                        <p:cond delay="0"/>
                      </p:stCondLst>
                      <p:childTnLst>
                        <p:par>
                          <p:cTn id="116" fill="hold">
                            <p:stCondLst>
                              <p:cond delay="0"/>
                            </p:stCondLst>
                            <p:childTnLst>
                              <p:par>
                                <p:cTn id="117" presetID="1" presetClass="exit" presetSubtype="0" fill="hold" grpId="1" nodeType="clickEffect">
                                  <p:stCondLst>
                                    <p:cond delay="0"/>
                                  </p:stCondLst>
                                  <p:childTnLst>
                                    <p:set>
                                      <p:cBhvr>
                                        <p:cTn id="118" dur="1" fill="hold">
                                          <p:stCondLst>
                                            <p:cond delay="0"/>
                                          </p:stCondLst>
                                        </p:cTn>
                                        <p:tgtEl>
                                          <p:spTgt spid="1029"/>
                                        </p:tgtEl>
                                        <p:attrNameLst>
                                          <p:attrName>style.visibility</p:attrName>
                                        </p:attrNameLst>
                                      </p:cBhvr>
                                      <p:to>
                                        <p:strVal val="hidden"/>
                                      </p:to>
                                    </p:set>
                                  </p:childTnLst>
                                </p:cTn>
                              </p:par>
                            </p:childTnLst>
                          </p:cTn>
                        </p:par>
                      </p:childTnLst>
                    </p:cTn>
                  </p:par>
                </p:childTnLst>
              </p:cTn>
              <p:nextCondLst>
                <p:cond evt="onClick" delay="0">
                  <p:tgtEl>
                    <p:spTgt spid="1029"/>
                  </p:tgtEl>
                </p:cond>
              </p:nextCondLst>
            </p:seq>
            <p:seq concurrent="1" nextAc="seek">
              <p:cTn id="119" restart="whenNotActive" fill="hold" evtFilter="cancelBubble" nodeType="interactiveSeq">
                <p:stCondLst>
                  <p:cond evt="onClick" delay="0">
                    <p:tgtEl>
                      <p:spTgt spid="38"/>
                    </p:tgtEl>
                  </p:cond>
                </p:stCondLst>
                <p:endSync evt="end" delay="0">
                  <p:rtn val="all"/>
                </p:endSync>
                <p:childTnLst>
                  <p:par>
                    <p:cTn id="120" fill="hold">
                      <p:stCondLst>
                        <p:cond delay="0"/>
                      </p:stCondLst>
                      <p:childTnLst>
                        <p:par>
                          <p:cTn id="121" fill="hold">
                            <p:stCondLst>
                              <p:cond delay="0"/>
                            </p:stCondLst>
                            <p:childTnLst>
                              <p:par>
                                <p:cTn id="122" presetID="1" presetClass="exit" presetSubtype="0" fill="hold" grpId="1" nodeType="clickEffect">
                                  <p:stCondLst>
                                    <p:cond delay="0"/>
                                  </p:stCondLst>
                                  <p:childTnLst>
                                    <p:set>
                                      <p:cBhvr>
                                        <p:cTn id="123"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124" restart="whenNotActive" fill="hold" evtFilter="cancelBubble" nodeType="interactiveSeq">
                <p:stCondLst>
                  <p:cond evt="onClick" delay="0">
                    <p:tgtEl>
                      <p:spTgt spid="39"/>
                    </p:tgtEl>
                  </p:cond>
                </p:stCondLst>
                <p:endSync evt="end" delay="0">
                  <p:rtn val="all"/>
                </p:endSync>
                <p:childTnLst>
                  <p:par>
                    <p:cTn id="125" fill="hold">
                      <p:stCondLst>
                        <p:cond delay="0"/>
                      </p:stCondLst>
                      <p:childTnLst>
                        <p:par>
                          <p:cTn id="126" fill="hold">
                            <p:stCondLst>
                              <p:cond delay="0"/>
                            </p:stCondLst>
                            <p:childTnLst>
                              <p:par>
                                <p:cTn id="127" presetID="1" presetClass="exit" presetSubtype="0" fill="hold" grpId="1" nodeType="clickEffect">
                                  <p:stCondLst>
                                    <p:cond delay="0"/>
                                  </p:stCondLst>
                                  <p:childTnLst>
                                    <p:set>
                                      <p:cBhvr>
                                        <p:cTn id="128" dur="1" fill="hold">
                                          <p:stCondLst>
                                            <p:cond delay="0"/>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129" restart="whenNotActive" fill="hold" evtFilter="cancelBubble" nodeType="interactiveSeq">
                <p:stCondLst>
                  <p:cond evt="onClick" delay="0">
                    <p:tgtEl>
                      <p:spTgt spid="40"/>
                    </p:tgtEl>
                  </p:cond>
                </p:stCondLst>
                <p:endSync evt="end" delay="0">
                  <p:rtn val="all"/>
                </p:endSync>
                <p:childTnLst>
                  <p:par>
                    <p:cTn id="130" fill="hold">
                      <p:stCondLst>
                        <p:cond delay="0"/>
                      </p:stCondLst>
                      <p:childTnLst>
                        <p:par>
                          <p:cTn id="131" fill="hold">
                            <p:stCondLst>
                              <p:cond delay="0"/>
                            </p:stCondLst>
                            <p:childTnLst>
                              <p:par>
                                <p:cTn id="132" presetID="1" presetClass="exit" presetSubtype="0" fill="hold" grpId="1" nodeType="clickEffect">
                                  <p:stCondLst>
                                    <p:cond delay="0"/>
                                  </p:stCondLst>
                                  <p:childTnLst>
                                    <p:set>
                                      <p:cBhvr>
                                        <p:cTn id="133" dur="1" fill="hold">
                                          <p:stCondLst>
                                            <p:cond delay="0"/>
                                          </p:stCondLst>
                                        </p:cTn>
                                        <p:tgtEl>
                                          <p:spTgt spid="40"/>
                                        </p:tgtEl>
                                        <p:attrNameLst>
                                          <p:attrName>style.visibility</p:attrName>
                                        </p:attrNameLst>
                                      </p:cBhvr>
                                      <p:to>
                                        <p:strVal val="hidden"/>
                                      </p:to>
                                    </p:set>
                                  </p:childTnLst>
                                </p:cTn>
                              </p:par>
                            </p:childTnLst>
                          </p:cTn>
                        </p:par>
                      </p:childTnLst>
                    </p:cTn>
                  </p:par>
                </p:childTnLst>
              </p:cTn>
              <p:nextCondLst>
                <p:cond evt="onClick" delay="0">
                  <p:tgtEl>
                    <p:spTgt spid="40"/>
                  </p:tgtEl>
                </p:cond>
              </p:nextCondLst>
            </p:seq>
            <p:seq concurrent="1" nextAc="seek">
              <p:cTn id="134" restart="whenNotActive" fill="hold" evtFilter="cancelBubble" nodeType="interactiveSeq">
                <p:stCondLst>
                  <p:cond evt="onClick" delay="0">
                    <p:tgtEl>
                      <p:spTgt spid="41"/>
                    </p:tgtEl>
                  </p:cond>
                </p:stCondLst>
                <p:endSync evt="end" delay="0">
                  <p:rtn val="all"/>
                </p:endSync>
                <p:childTnLst>
                  <p:par>
                    <p:cTn id="135" fill="hold">
                      <p:stCondLst>
                        <p:cond delay="0"/>
                      </p:stCondLst>
                      <p:childTnLst>
                        <p:par>
                          <p:cTn id="136" fill="hold">
                            <p:stCondLst>
                              <p:cond delay="0"/>
                            </p:stCondLst>
                            <p:childTnLst>
                              <p:par>
                                <p:cTn id="137" presetID="1" presetClass="exit" presetSubtype="0" fill="hold" grpId="1" nodeType="clickEffect">
                                  <p:stCondLst>
                                    <p:cond delay="0"/>
                                  </p:stCondLst>
                                  <p:childTnLst>
                                    <p:set>
                                      <p:cBhvr>
                                        <p:cTn id="138"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139" restart="whenNotActive" fill="hold" evtFilter="cancelBubble" nodeType="interactiveSeq">
                <p:stCondLst>
                  <p:cond evt="onClick" delay="0">
                    <p:tgtEl>
                      <p:spTgt spid="42"/>
                    </p:tgtEl>
                  </p:cond>
                </p:stCondLst>
                <p:endSync evt="end" delay="0">
                  <p:rtn val="all"/>
                </p:endSync>
                <p:childTnLst>
                  <p:par>
                    <p:cTn id="140" fill="hold">
                      <p:stCondLst>
                        <p:cond delay="0"/>
                      </p:stCondLst>
                      <p:childTnLst>
                        <p:par>
                          <p:cTn id="141" fill="hold">
                            <p:stCondLst>
                              <p:cond delay="0"/>
                            </p:stCondLst>
                            <p:childTnLst>
                              <p:par>
                                <p:cTn id="142" presetID="1" presetClass="exit" presetSubtype="0" fill="hold" grpId="1" nodeType="clickEffect">
                                  <p:stCondLst>
                                    <p:cond delay="0"/>
                                  </p:stCondLst>
                                  <p:childTnLst>
                                    <p:set>
                                      <p:cBhvr>
                                        <p:cTn id="143" dur="1" fill="hold">
                                          <p:stCondLst>
                                            <p:cond delay="0"/>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42"/>
                  </p:tgtEl>
                </p:cond>
              </p:nextCondLst>
            </p:seq>
            <p:seq concurrent="1" nextAc="seek">
              <p:cTn id="144" restart="whenNotActive" fill="hold" evtFilter="cancelBubble" nodeType="interactiveSeq">
                <p:stCondLst>
                  <p:cond evt="onClick" delay="0">
                    <p:tgtEl>
                      <p:spTgt spid="43"/>
                    </p:tgtEl>
                  </p:cond>
                </p:stCondLst>
                <p:endSync evt="end" delay="0">
                  <p:rtn val="all"/>
                </p:endSync>
                <p:childTnLst>
                  <p:par>
                    <p:cTn id="145" fill="hold">
                      <p:stCondLst>
                        <p:cond delay="0"/>
                      </p:stCondLst>
                      <p:childTnLst>
                        <p:par>
                          <p:cTn id="146" fill="hold">
                            <p:stCondLst>
                              <p:cond delay="0"/>
                            </p:stCondLst>
                            <p:childTnLst>
                              <p:par>
                                <p:cTn id="147" presetID="1" presetClass="exit" presetSubtype="0" fill="hold" grpId="1" nodeType="clickEffect">
                                  <p:stCondLst>
                                    <p:cond delay="0"/>
                                  </p:stCondLst>
                                  <p:childTnLst>
                                    <p:set>
                                      <p:cBhvr>
                                        <p:cTn id="148" dur="1" fill="hold">
                                          <p:stCondLst>
                                            <p:cond delay="0"/>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149" restart="whenNotActive" fill="hold" evtFilter="cancelBubble" nodeType="interactiveSeq">
                <p:stCondLst>
                  <p:cond evt="onClick" delay="0">
                    <p:tgtEl>
                      <p:spTgt spid="44"/>
                    </p:tgtEl>
                  </p:cond>
                </p:stCondLst>
                <p:endSync evt="end" delay="0">
                  <p:rtn val="all"/>
                </p:endSync>
                <p:childTnLst>
                  <p:par>
                    <p:cTn id="150" fill="hold">
                      <p:stCondLst>
                        <p:cond delay="0"/>
                      </p:stCondLst>
                      <p:childTnLst>
                        <p:par>
                          <p:cTn id="151" fill="hold">
                            <p:stCondLst>
                              <p:cond delay="0"/>
                            </p:stCondLst>
                            <p:childTnLst>
                              <p:par>
                                <p:cTn id="152" presetID="1" presetClass="exit" presetSubtype="0" fill="hold" grpId="1" nodeType="clickEffect">
                                  <p:stCondLst>
                                    <p:cond delay="0"/>
                                  </p:stCondLst>
                                  <p:childTnLst>
                                    <p:set>
                                      <p:cBhvr>
                                        <p:cTn id="153"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childTnLst>
        </p:cTn>
      </p:par>
    </p:tnLst>
    <p:bldLst>
      <p:bldP spid="44" grpId="0"/>
      <p:bldP spid="44" grpId="1"/>
      <p:bldP spid="43" grpId="0"/>
      <p:bldP spid="43" grpId="1"/>
      <p:bldP spid="42" grpId="0"/>
      <p:bldP spid="42" grpId="1"/>
      <p:bldP spid="41" grpId="0"/>
      <p:bldP spid="41" grpId="1"/>
      <p:bldP spid="40" grpId="0"/>
      <p:bldP spid="40" grpId="1"/>
      <p:bldP spid="39" grpId="0"/>
      <p:bldP spid="39" grpId="1"/>
      <p:bldP spid="38" grpId="0"/>
      <p:bldP spid="38" grpId="1"/>
      <p:bldP spid="1029" grpId="0"/>
      <p:bldP spid="1029"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85</Words>
  <Application>Microsoft Office PowerPoint</Application>
  <PresentationFormat>On-screen Show (16:9)</PresentationFormat>
  <Paragraphs>18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Brunson</dc:creator>
  <cp:lastModifiedBy>Sarah Brunson</cp:lastModifiedBy>
  <cp:revision>19</cp:revision>
  <dcterms:created xsi:type="dcterms:W3CDTF">2017-03-23T15:49:58Z</dcterms:created>
  <dcterms:modified xsi:type="dcterms:W3CDTF">2017-05-22T19:38:36Z</dcterms:modified>
</cp:coreProperties>
</file>