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3A75E3-12D5-49B9-9E7F-8F48B806E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FAB5B1-3565-4562-8DB7-80F7C2491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253A01-CC9C-4018-AEFD-7E7DC56C7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CBDCF-A9E9-4836-AC9A-ABF9B01AC5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44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FC10F0-3F04-41C7-9FAB-08F8FE77A6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A6E8E2-80BA-4390-84B5-BDE369EC2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9128CA-0675-423C-B779-B6E951260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F6239-3ABB-4299-9CB1-F1873CBE6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28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EAB24A-C4EA-4342-85FF-2DAF148E4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FFEAD-8861-4F9B-8EFC-77E2473A2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B935D7-6BD0-4FBE-B8DF-29EA761CD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A100F-E00E-4CD2-9CEF-C10B324FA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5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D81F38-F7F5-4AEB-B307-EEF543FFE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4AE910-5900-454C-A564-17ABD2B60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844428-2474-4198-BC57-94DD82A34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BB63F-D0BE-49A1-A19F-74897F431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1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16CB4-FED4-4BFC-8954-BF3733B45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B1821-2F11-4752-93BB-4907F0262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6DDE8-BDB1-4847-8CBC-3E793007AE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5F241-0944-46BE-AB53-922B37318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48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81C37B-96AD-45C1-8886-1DBA3F090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4DEB0D-ACB5-45D3-B58D-22491702C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361CA8-6309-427F-BA1C-CEAFBCE4F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0FC10-40D3-4D0B-A7C0-EC211E306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98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12CBD0-6020-4376-B3BF-D9A2D14C2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D5836A-5592-4160-94FC-1EE355068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2997073-F453-4870-92CB-2CA682886A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B85C4-21DC-4E26-B459-D7D869C8F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21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8F5FAA-2C0B-4894-BFA5-1DFE6632B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9E41D8-B545-4074-A4D4-0CB9ED4C4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7FB464-57FF-4E4C-BA1F-77D23E4812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A7CED-31C6-4887-904E-CF912F062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41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47593C-B6EF-4412-865A-0580F930A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36845C-96F4-4A91-8A47-E37913383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05B7C8-CA9A-421D-920E-EA2568A5C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88BE7-A3BE-4437-8C6B-A1547191E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40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E14AD-0986-4AE2-B34B-7558C9480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096E0E-8DD7-4301-9187-C837EFF9D5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82F6DD-BEC8-4A06-961E-465C2FD3A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472EB-E735-4B64-B08A-3EC8299AB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93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787E93-D5E9-4F9B-BBF3-B69970EBC5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8DFECB-8FE9-4943-A78B-980259A0F8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6CE3B-514E-4C2E-954A-441F93546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91D5B-5E0A-46FA-B440-41ADF2B13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20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1B02694-64EC-4B34-8CAC-FAB4D6BC7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E2EE13-162B-448A-AFDA-9377F7178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BEA57F8-652B-4773-858E-23598E157C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E875114-0BD3-4D49-8EC4-8C02A95DBD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E5437B-E894-4B6E-A925-1C0EB6E358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82559FB8-0D48-4C61-9C36-FF58F03EAC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B517C0C0-8DAD-4ECB-A29E-C7DF4D8D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19</cp:revision>
  <dcterms:created xsi:type="dcterms:W3CDTF">2013-10-01T14:07:32Z</dcterms:created>
  <dcterms:modified xsi:type="dcterms:W3CDTF">2022-03-09T15:52:19Z</dcterms:modified>
</cp:coreProperties>
</file>