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41646-B805-4443-A299-520A2EFB0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AE7C8-B9CE-4A44-B851-FFCB0945A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90C8DC-768B-43BC-BF10-0D65C2684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90B2F-669D-4CFC-A0A9-AAC490C38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1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594381-5641-43AF-B439-B8D40E34B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30563-8932-4E23-ADD0-AFE82059D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41CFE-5674-4309-9A04-A19B2D6BA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1A7D9-2CBE-4325-B302-101CB98E4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EC913E-ADEA-4FC2-879C-DB2A192B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CA6A0-D067-4333-BC65-228AAC738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E7E71E-D271-43E8-850C-D0B13A293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BDC06-4CCB-45FC-AADC-CAC56CEC5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49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3619F-4307-41F8-8451-2B44B299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21940-1C7C-40B1-BB4A-E5CE49EF0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DC704-8D1E-460F-AABA-FA7028CC2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F214D-C97A-4BEB-B243-D1C4F90C2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4E0F3D-F4EC-4B2C-AEC2-20028F1FA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AD3A0-560C-411F-8BEA-43CEA3638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35FE8-CD51-4B42-A8E7-60DF1FE3A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19449-4AC0-4BAE-B039-0CD19EEBE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0B06F-40B9-47B5-84FF-624A4E8D4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2BF20-5C44-4322-B05A-DC5E5569D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7720A-39B8-4BC2-AB83-67CC8AAC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09E28-7756-4F0B-B1CE-109238CA2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4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CB4189-2E17-4627-9C91-3465F3F48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6D963E-CA22-429E-9B4C-29EE2ED1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326502-7841-4A4D-A92C-EC8EF935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926CE-5EA3-4023-A610-2DD3B0BC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7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182CC0-0AAE-4863-AC08-1C697B4E7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30A31B-314B-4AA2-893D-F25C26CD4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F6FA3F-5610-4606-AD6B-A16F33763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CD4A7-F3D6-46E7-98C8-CAFB1ED45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60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DAF1B5-F080-4A09-B324-EE5D5D66D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2B7891-7C87-4712-B54D-54DB40CD1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BFD90B-CF43-40AB-89F0-E76778A52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D8D0C-3E10-4C0C-A094-DEA6929E0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7D352-E821-40B4-8D82-CEEE63EB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6FC25-54B5-4F70-A4EA-69A11BCF9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990C5-741C-4E7D-9722-BB70BE203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7141D-E03B-43F8-B99D-6F63D83E9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1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67EE5-B0C0-4DB6-AD69-F475B0537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86287-9DCF-4497-90CC-850BE309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8A2B9-2287-47A6-9A00-9B16F3952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2FDA8-61D5-4908-8B6A-A56A55F5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9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7006F6-0948-461B-99D4-08E778431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48061E-4A26-4220-A5F6-A412B8A1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2B16CD-B584-4AA0-A700-E35ABB1B89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3C1F25-4FEC-454C-98CF-2315B2E9B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8DD488-8314-4C70-AD86-FDF4354701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3D2F40B-9A4D-451D-A193-4AA5F030FE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397BE41-3A06-47F3-A9D4-D2A17CA3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2022-03-09T15:52:51Z</dcterms:modified>
</cp:coreProperties>
</file>