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7" r:id="rId2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147" autoAdjust="0"/>
    <p:restoredTop sz="94660"/>
  </p:normalViewPr>
  <p:slideViewPr>
    <p:cSldViewPr>
      <p:cViewPr>
        <p:scale>
          <a:sx n="100" d="100"/>
          <a:sy n="100" d="100"/>
        </p:scale>
        <p:origin x="1315" y="5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FBE85-A21F-4A3C-9ED1-9E8A2F1F7B64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66B73-0284-422F-A96E-BC7DC45F4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7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Blindfold a teacher. Have another teacher click one word from the memory verse. This will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cause the word to disappear.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non-blindfolded teacher then leads the children in saying the memory verse, skipping the word that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disappeared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Have the blindfolded teacher guess which word was left out. Click on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picture that appears in place of the word to bring the word back.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 a few times making it harder by leaving out more than one word.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(The reference is treated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one word.)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66B73-0284-422F-A96E-BC7DC45F4C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9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42900" y="2774853"/>
            <a:ext cx="6229350" cy="85725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342900" y="1075299"/>
            <a:ext cx="6229350" cy="14859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097720" y="2662595"/>
            <a:ext cx="222885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31431" y="2662595"/>
            <a:ext cx="222885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405261" y="2644727"/>
            <a:ext cx="34290" cy="3429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42900" y="1143000"/>
            <a:ext cx="61722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628900"/>
            <a:ext cx="5943600" cy="10287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3719148"/>
            <a:ext cx="5943600" cy="738552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14350" y="3687744"/>
            <a:ext cx="5943600" cy="3226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42900" y="1143000"/>
            <a:ext cx="3044952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3486150" y="1143000"/>
            <a:ext cx="3044952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049695"/>
            <a:ext cx="3030141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342900" y="1651422"/>
            <a:ext cx="3028950" cy="293522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3487341" y="1651422"/>
            <a:ext cx="3028950" cy="293522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16586"/>
            <a:ext cx="61722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3486150" y="1049695"/>
            <a:ext cx="3030141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22209" y="1635165"/>
            <a:ext cx="281178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66160" y="1635165"/>
            <a:ext cx="281178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342900" y="342900"/>
            <a:ext cx="4686300" cy="42862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6350" y="1200150"/>
            <a:ext cx="1488186" cy="280035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5086350" y="342900"/>
            <a:ext cx="14859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050" y="342900"/>
            <a:ext cx="154305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342900"/>
            <a:ext cx="4514850" cy="417195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2050" y="1200150"/>
            <a:ext cx="1543050" cy="33147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42900" y="1085850"/>
            <a:ext cx="6172200" cy="35087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343400" y="4652750"/>
            <a:ext cx="1943100" cy="288036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600200" y="4652750"/>
            <a:ext cx="268605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6307931" y="4636148"/>
            <a:ext cx="457200" cy="3429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342900" y="114300"/>
            <a:ext cx="6172200" cy="914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Background pattern&#10;&#10;Description automatically generated">
            <a:extLst>
              <a:ext uri="{FF2B5EF4-FFF2-40B4-BE49-F238E27FC236}">
                <a16:creationId xmlns:a16="http://schemas.microsoft.com/office/drawing/2014/main" id="{F5780047-F4B3-4EB5-B7D6-2A1941D981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091"/>
          <a:stretch/>
        </p:blipFill>
        <p:spPr>
          <a:xfrm>
            <a:off x="0" y="1"/>
            <a:ext cx="6858000" cy="5143499"/>
          </a:xfrm>
          <a:prstGeom prst="rect">
            <a:avLst/>
          </a:prstGeom>
        </p:spPr>
      </p:pic>
      <p:pic>
        <p:nvPicPr>
          <p:cNvPr id="94" name="3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9" y="4507482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2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9" y="4507482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1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9" y="4507482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saved (23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229" y="3842396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be (22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229" y="3842396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might (21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42396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him (25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42396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through (24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17196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world (20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01957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the (19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01957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that (18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01957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but (15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80396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wolrd (14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90140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the (13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90140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condemn (12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90140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to (11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06814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world (10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67429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the (9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67429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into (8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67429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Son (7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67429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his (6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67429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not (4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281" y="969040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sent (3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69040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God (2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428" y="969040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For (1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69040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3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5438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2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55438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1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5438"/>
            <a:ext cx="457200" cy="40575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f 2"/>
          <p:cNvSpPr txBox="1"/>
          <p:nvPr/>
        </p:nvSpPr>
        <p:spPr>
          <a:xfrm>
            <a:off x="1371600" y="4302264"/>
            <a:ext cx="41656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John 3:17</a:t>
            </a:r>
          </a:p>
        </p:txBody>
      </p:sp>
      <p:sp>
        <p:nvSpPr>
          <p:cNvPr id="3" name="ref 1"/>
          <p:cNvSpPr txBox="1"/>
          <p:nvPr/>
        </p:nvSpPr>
        <p:spPr>
          <a:xfrm>
            <a:off x="1219200" y="57176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John 3:17</a:t>
            </a:r>
          </a:p>
        </p:txBody>
      </p:sp>
      <p:sp>
        <p:nvSpPr>
          <p:cNvPr id="31" name="Him (w25)"/>
          <p:cNvSpPr txBox="1"/>
          <p:nvPr/>
        </p:nvSpPr>
        <p:spPr>
          <a:xfrm>
            <a:off x="838200" y="3589617"/>
            <a:ext cx="11063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him</a:t>
            </a:r>
            <a:endParaRPr lang="en-US" sz="42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0" name="through (w24)"/>
          <p:cNvSpPr txBox="1"/>
          <p:nvPr/>
        </p:nvSpPr>
        <p:spPr>
          <a:xfrm>
            <a:off x="4648200" y="2876974"/>
            <a:ext cx="21098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through</a:t>
            </a:r>
            <a:endParaRPr lang="en-US" sz="42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9" name="saved (w23)"/>
          <p:cNvSpPr txBox="1"/>
          <p:nvPr/>
        </p:nvSpPr>
        <p:spPr>
          <a:xfrm>
            <a:off x="4221540" y="3589618"/>
            <a:ext cx="15696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saved</a:t>
            </a:r>
            <a:endParaRPr lang="en-US" sz="42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8" name="be (w22)"/>
          <p:cNvSpPr txBox="1"/>
          <p:nvPr/>
        </p:nvSpPr>
        <p:spPr>
          <a:xfrm>
            <a:off x="3487564" y="3589619"/>
            <a:ext cx="7713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be</a:t>
            </a:r>
            <a:endParaRPr lang="en-US" sz="42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7" name="Might (w21)"/>
          <p:cNvSpPr txBox="1"/>
          <p:nvPr/>
        </p:nvSpPr>
        <p:spPr>
          <a:xfrm>
            <a:off x="1907203" y="3589617"/>
            <a:ext cx="16177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might</a:t>
            </a:r>
            <a:endParaRPr lang="en-US" sz="42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6" name="world (w20)"/>
          <p:cNvSpPr txBox="1"/>
          <p:nvPr/>
        </p:nvSpPr>
        <p:spPr>
          <a:xfrm>
            <a:off x="3152937" y="2876974"/>
            <a:ext cx="15440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world</a:t>
            </a:r>
            <a:endParaRPr lang="en-US" sz="42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5" name="the (word 19)"/>
          <p:cNvSpPr txBox="1"/>
          <p:nvPr/>
        </p:nvSpPr>
        <p:spPr>
          <a:xfrm>
            <a:off x="2239563" y="2876974"/>
            <a:ext cx="9621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the</a:t>
            </a:r>
            <a:endParaRPr lang="en-US" sz="42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4" name="that (w18)"/>
          <p:cNvSpPr txBox="1"/>
          <p:nvPr/>
        </p:nvSpPr>
        <p:spPr>
          <a:xfrm>
            <a:off x="1073904" y="2876968"/>
            <a:ext cx="1214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that</a:t>
            </a:r>
            <a:endParaRPr lang="en-US" sz="42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2" name="but (w15)"/>
          <p:cNvSpPr txBox="1"/>
          <p:nvPr/>
        </p:nvSpPr>
        <p:spPr>
          <a:xfrm>
            <a:off x="76200" y="2876968"/>
            <a:ext cx="10464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but</a:t>
            </a:r>
            <a:endParaRPr lang="en-US" sz="42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0" name="world (w14)"/>
          <p:cNvSpPr txBox="1"/>
          <p:nvPr/>
        </p:nvSpPr>
        <p:spPr>
          <a:xfrm>
            <a:off x="4495800" y="2164330"/>
            <a:ext cx="17115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world;</a:t>
            </a:r>
            <a:endParaRPr lang="en-US" sz="42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9" name="the, (w13)"/>
          <p:cNvSpPr txBox="1"/>
          <p:nvPr/>
        </p:nvSpPr>
        <p:spPr>
          <a:xfrm>
            <a:off x="3582914" y="2164330"/>
            <a:ext cx="1003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the</a:t>
            </a:r>
            <a:endParaRPr lang="en-US" sz="42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8" name="condemn (w12)"/>
          <p:cNvSpPr txBox="1"/>
          <p:nvPr/>
        </p:nvSpPr>
        <p:spPr>
          <a:xfrm>
            <a:off x="1311830" y="2164319"/>
            <a:ext cx="2361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condemn</a:t>
            </a:r>
            <a:endParaRPr lang="en-US" sz="42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7" name="to (w11)"/>
          <p:cNvSpPr txBox="1"/>
          <p:nvPr/>
        </p:nvSpPr>
        <p:spPr>
          <a:xfrm>
            <a:off x="685800" y="2164319"/>
            <a:ext cx="716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to</a:t>
            </a:r>
            <a:endParaRPr lang="en-US" sz="42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6" name="world (w10)"/>
          <p:cNvSpPr txBox="1"/>
          <p:nvPr/>
        </p:nvSpPr>
        <p:spPr>
          <a:xfrm>
            <a:off x="4540732" y="1451686"/>
            <a:ext cx="15552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world</a:t>
            </a:r>
            <a:endParaRPr lang="en-US" sz="42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5" name="the (w9)"/>
          <p:cNvSpPr txBox="1"/>
          <p:nvPr/>
        </p:nvSpPr>
        <p:spPr>
          <a:xfrm>
            <a:off x="3600616" y="1451686"/>
            <a:ext cx="9822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the</a:t>
            </a:r>
            <a:endParaRPr lang="en-US" sz="42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3" name="into (w8)"/>
          <p:cNvSpPr txBox="1"/>
          <p:nvPr/>
        </p:nvSpPr>
        <p:spPr>
          <a:xfrm>
            <a:off x="2481058" y="1451686"/>
            <a:ext cx="11616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into</a:t>
            </a:r>
            <a:endParaRPr lang="en-US" sz="42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2" name="Son (w7)"/>
          <p:cNvSpPr txBox="1"/>
          <p:nvPr/>
        </p:nvSpPr>
        <p:spPr>
          <a:xfrm>
            <a:off x="1465249" y="1451670"/>
            <a:ext cx="10578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Son</a:t>
            </a:r>
            <a:endParaRPr lang="en-US" sz="42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1" name="his (w6)"/>
          <p:cNvSpPr txBox="1"/>
          <p:nvPr/>
        </p:nvSpPr>
        <p:spPr>
          <a:xfrm>
            <a:off x="685800" y="1451670"/>
            <a:ext cx="8215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his</a:t>
            </a:r>
            <a:endParaRPr lang="en-US" sz="42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not (w4)"/>
          <p:cNvSpPr txBox="1"/>
          <p:nvPr/>
        </p:nvSpPr>
        <p:spPr>
          <a:xfrm>
            <a:off x="4525428" y="739042"/>
            <a:ext cx="1005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not</a:t>
            </a:r>
            <a:endParaRPr lang="en-US" sz="42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sent (w3)"/>
          <p:cNvSpPr txBox="1"/>
          <p:nvPr/>
        </p:nvSpPr>
        <p:spPr>
          <a:xfrm>
            <a:off x="3399463" y="739041"/>
            <a:ext cx="1155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sent</a:t>
            </a:r>
            <a:endParaRPr lang="en-US" sz="42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God (w2)"/>
          <p:cNvSpPr txBox="1"/>
          <p:nvPr/>
        </p:nvSpPr>
        <p:spPr>
          <a:xfrm>
            <a:off x="2226110" y="739021"/>
            <a:ext cx="12208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God</a:t>
            </a:r>
            <a:endParaRPr lang="en-US" sz="42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For (w1)"/>
          <p:cNvSpPr txBox="1"/>
          <p:nvPr/>
        </p:nvSpPr>
        <p:spPr>
          <a:xfrm>
            <a:off x="1302011" y="739021"/>
            <a:ext cx="10435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For</a:t>
            </a:r>
            <a:endParaRPr lang="en-US" sz="42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09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6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6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6" presetClass="entr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6" presetClass="entr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>
                      <p:stCondLst>
                        <p:cond delay="0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6" presetClass="entr" presetSubtype="16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6" presetClass="entr" presetSubtype="16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  <p:bldP spid="2" grpId="6"/>
      <p:bldP spid="2" grpId="7"/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1" grpId="0"/>
      <p:bldP spid="31" grpId="1"/>
      <p:bldP spid="30" grpId="0"/>
      <p:bldP spid="30" grpId="1"/>
      <p:bldP spid="29" grpId="0"/>
      <p:bldP spid="29" grpId="1"/>
      <p:bldP spid="28" grpId="0"/>
      <p:bldP spid="28" grpId="1"/>
      <p:bldP spid="27" grpId="0"/>
      <p:bldP spid="27" grpId="1"/>
      <p:bldP spid="26" grpId="0"/>
      <p:bldP spid="26" grpId="1"/>
      <p:bldP spid="25" grpId="0"/>
      <p:bldP spid="25" grpId="1"/>
      <p:bldP spid="24" grpId="0"/>
      <p:bldP spid="24" grpId="1"/>
      <p:bldP spid="22" grpId="0"/>
      <p:bldP spid="22" grpId="1"/>
      <p:bldP spid="20" grpId="0"/>
      <p:bldP spid="20" grpId="1"/>
      <p:bldP spid="19" grpId="0"/>
      <p:bldP spid="19" grpId="1"/>
      <p:bldP spid="18" grpId="0"/>
      <p:bldP spid="18" grpId="1"/>
      <p:bldP spid="17" grpId="0"/>
      <p:bldP spid="17" grpId="1"/>
      <p:bldP spid="16" grpId="0"/>
      <p:bldP spid="16" grpId="1"/>
      <p:bldP spid="15" grpId="0"/>
      <p:bldP spid="15" grpId="1"/>
      <p:bldP spid="13" grpId="0"/>
      <p:bldP spid="13" grpId="1"/>
      <p:bldP spid="12" grpId="0"/>
      <p:bldP spid="12" grpId="1"/>
      <p:bldP spid="11" grpId="0"/>
      <p:bldP spid="11" grpId="1"/>
      <p:bldP spid="8" grpId="0"/>
      <p:bldP spid="8" grpId="1"/>
      <p:bldP spid="7" grpId="0"/>
      <p:bldP spid="7" grpId="1"/>
      <p:bldP spid="6" grpId="0"/>
      <p:bldP spid="6" grpId="1"/>
      <p:bldP spid="5" grpId="0"/>
      <p:bldP spid="5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925</TotalTime>
  <Words>123</Words>
  <Application>Microsoft Office PowerPoint</Application>
  <PresentationFormat>Custom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Berlin Sans FB Demi</vt:lpstr>
      <vt:lpstr>Calibri</vt:lpstr>
      <vt:lpstr>Constantia</vt:lpstr>
      <vt:lpstr>Wingdings 2</vt:lpstr>
      <vt:lpstr>Paper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Porch</dc:creator>
  <cp:lastModifiedBy>Sarah Porch</cp:lastModifiedBy>
  <cp:revision>55</cp:revision>
  <dcterms:created xsi:type="dcterms:W3CDTF">2015-02-04T17:22:02Z</dcterms:created>
  <dcterms:modified xsi:type="dcterms:W3CDTF">2022-02-09T20:31:08Z</dcterms:modified>
</cp:coreProperties>
</file>