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147" autoAdjust="0"/>
    <p:restoredTop sz="90968" autoAdjust="0"/>
  </p:normalViewPr>
  <p:slideViewPr>
    <p:cSldViewPr>
      <p:cViewPr>
        <p:scale>
          <a:sx n="90" d="100"/>
          <a:sy n="90" d="100"/>
        </p:scale>
        <p:origin x="99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FBE85-A21F-4A3C-9ED1-9E8A2F1F7B64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6B73-0284-422F-A96E-BC7DC45F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Blindfold a teacher. Have another teacher click one word from the memory verse. This will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 the word to disappear.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non-blindfolded teacher then leads the children in saying the memory verse, skipping the word that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disappeared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Have the blindfolded teacher guess which word was left out. Click on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picture that appears in place of the word to bring the word back.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a few times making it harder by leaving out more than one word.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reference is treated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one word.)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66B73-0284-422F-A96E-BC7DC45F4C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9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F5780047-F4B3-4EB5-B7D6-2A1941D98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94" name="3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00550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2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400550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1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00550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him (25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80" y="3575344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through (24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75344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saved (23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91" y="3565081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be (22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91" y="3565081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might (21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71" y="3565081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world (20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80" y="2787212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the (19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80" y="2787212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that (18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80" y="2787212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but (15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87212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wolrd (14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80" y="2821263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the (13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0" y="2821263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condemn (12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80" y="1962151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to (11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62151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world (10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80" y="1962151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the (9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80" y="1962151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nto (8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80" y="1962150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Son (7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80" y="1068663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his (6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8663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not (4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80" y="1068663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sent (3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80" y="1068663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od (2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80" y="1068663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For (1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80" y="1068663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3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80" y="361950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2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62" y="361950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1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43" y="361950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f 2"/>
          <p:cNvSpPr txBox="1"/>
          <p:nvPr/>
        </p:nvSpPr>
        <p:spPr>
          <a:xfrm>
            <a:off x="2565390" y="4095750"/>
            <a:ext cx="4165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John 3:17</a:t>
            </a:r>
          </a:p>
        </p:txBody>
      </p:sp>
      <p:sp>
        <p:nvSpPr>
          <p:cNvPr id="3" name="ref 1"/>
          <p:cNvSpPr txBox="1"/>
          <p:nvPr/>
        </p:nvSpPr>
        <p:spPr>
          <a:xfrm>
            <a:off x="2438400" y="5715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John 3:17</a:t>
            </a:r>
          </a:p>
        </p:txBody>
      </p:sp>
      <p:sp>
        <p:nvSpPr>
          <p:cNvPr id="31" name="Him (w25)"/>
          <p:cNvSpPr txBox="1"/>
          <p:nvPr/>
        </p:nvSpPr>
        <p:spPr>
          <a:xfrm>
            <a:off x="2957807" y="3333750"/>
            <a:ext cx="1241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him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0" name="through (w24)"/>
          <p:cNvSpPr txBox="1"/>
          <p:nvPr/>
        </p:nvSpPr>
        <p:spPr>
          <a:xfrm>
            <a:off x="609600" y="3333750"/>
            <a:ext cx="238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through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9" name="saved (w23)"/>
          <p:cNvSpPr txBox="1"/>
          <p:nvPr/>
        </p:nvSpPr>
        <p:spPr>
          <a:xfrm>
            <a:off x="6765966" y="3333750"/>
            <a:ext cx="1768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saved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be (w22)"/>
          <p:cNvSpPr txBox="1"/>
          <p:nvPr/>
        </p:nvSpPr>
        <p:spPr>
          <a:xfrm>
            <a:off x="5948626" y="3333750"/>
            <a:ext cx="854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be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7" name="Might (w21)"/>
          <p:cNvSpPr txBox="1"/>
          <p:nvPr/>
        </p:nvSpPr>
        <p:spPr>
          <a:xfrm>
            <a:off x="4161470" y="3333750"/>
            <a:ext cx="1824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might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6" name="world (w20)"/>
          <p:cNvSpPr txBox="1"/>
          <p:nvPr/>
        </p:nvSpPr>
        <p:spPr>
          <a:xfrm>
            <a:off x="7010400" y="2495550"/>
            <a:ext cx="173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world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5" name="the (word 19)"/>
          <p:cNvSpPr txBox="1"/>
          <p:nvPr/>
        </p:nvSpPr>
        <p:spPr>
          <a:xfrm>
            <a:off x="5938824" y="2495550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the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4" name="that (w18)"/>
          <p:cNvSpPr txBox="1"/>
          <p:nvPr/>
        </p:nvSpPr>
        <p:spPr>
          <a:xfrm>
            <a:off x="4580308" y="2495550"/>
            <a:ext cx="136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that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2" name="but (w15)"/>
          <p:cNvSpPr txBox="1"/>
          <p:nvPr/>
        </p:nvSpPr>
        <p:spPr>
          <a:xfrm>
            <a:off x="3444610" y="2495550"/>
            <a:ext cx="1138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but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0" name="world (w14)"/>
          <p:cNvSpPr txBox="1"/>
          <p:nvPr/>
        </p:nvSpPr>
        <p:spPr>
          <a:xfrm>
            <a:off x="1600200" y="2495550"/>
            <a:ext cx="192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world;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9" name="the, (w13)"/>
          <p:cNvSpPr txBox="1"/>
          <p:nvPr/>
        </p:nvSpPr>
        <p:spPr>
          <a:xfrm>
            <a:off x="533400" y="2495550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the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8" name="condemn (w12)"/>
          <p:cNvSpPr txBox="1"/>
          <p:nvPr/>
        </p:nvSpPr>
        <p:spPr>
          <a:xfrm>
            <a:off x="5791200" y="1660847"/>
            <a:ext cx="2674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condemn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7" name="to (w11)"/>
          <p:cNvSpPr txBox="1"/>
          <p:nvPr/>
        </p:nvSpPr>
        <p:spPr>
          <a:xfrm>
            <a:off x="5040249" y="1660847"/>
            <a:ext cx="742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to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6" name="world (w10)"/>
          <p:cNvSpPr txBox="1"/>
          <p:nvPr/>
        </p:nvSpPr>
        <p:spPr>
          <a:xfrm>
            <a:off x="3273397" y="1660847"/>
            <a:ext cx="175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world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5" name="the (w9)"/>
          <p:cNvSpPr txBox="1"/>
          <p:nvPr/>
        </p:nvSpPr>
        <p:spPr>
          <a:xfrm>
            <a:off x="2190625" y="1660847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the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" name="into (w8)"/>
          <p:cNvSpPr txBox="1"/>
          <p:nvPr/>
        </p:nvSpPr>
        <p:spPr>
          <a:xfrm>
            <a:off x="914400" y="1657350"/>
            <a:ext cx="1267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into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Son (w7)"/>
          <p:cNvSpPr txBox="1"/>
          <p:nvPr/>
        </p:nvSpPr>
        <p:spPr>
          <a:xfrm>
            <a:off x="6934200" y="819150"/>
            <a:ext cx="117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Son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his (w6)"/>
          <p:cNvSpPr txBox="1"/>
          <p:nvPr/>
        </p:nvSpPr>
        <p:spPr>
          <a:xfrm>
            <a:off x="5956043" y="819150"/>
            <a:ext cx="100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his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not (w4)"/>
          <p:cNvSpPr txBox="1"/>
          <p:nvPr/>
        </p:nvSpPr>
        <p:spPr>
          <a:xfrm>
            <a:off x="4843953" y="819150"/>
            <a:ext cx="113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not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did (w3)"/>
          <p:cNvSpPr txBox="1"/>
          <p:nvPr/>
        </p:nvSpPr>
        <p:spPr>
          <a:xfrm>
            <a:off x="3517307" y="819150"/>
            <a:ext cx="134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sent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God (w2)"/>
          <p:cNvSpPr txBox="1"/>
          <p:nvPr/>
        </p:nvSpPr>
        <p:spPr>
          <a:xfrm>
            <a:off x="2187360" y="819150"/>
            <a:ext cx="1352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God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For (w1)"/>
          <p:cNvSpPr txBox="1"/>
          <p:nvPr/>
        </p:nvSpPr>
        <p:spPr>
          <a:xfrm>
            <a:off x="1075270" y="819150"/>
            <a:ext cx="113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For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6" presetClass="entr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6" presetClass="entr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1" grpId="0"/>
      <p:bldP spid="31" grpId="1"/>
      <p:bldP spid="30" grpId="0"/>
      <p:bldP spid="30" grpId="1"/>
      <p:bldP spid="29" grpId="0"/>
      <p:bldP spid="29" grpId="1"/>
      <p:bldP spid="28" grpId="0"/>
      <p:bldP spid="28" grpId="1"/>
      <p:bldP spid="27" grpId="0"/>
      <p:bldP spid="27" grpId="1"/>
      <p:bldP spid="26" grpId="0"/>
      <p:bldP spid="26" grpId="1"/>
      <p:bldP spid="25" grpId="0"/>
      <p:bldP spid="25" grpId="1"/>
      <p:bldP spid="24" grpId="0"/>
      <p:bldP spid="24" grpId="1"/>
      <p:bldP spid="22" grpId="0"/>
      <p:bldP spid="22" grpId="1"/>
      <p:bldP spid="20" grpId="0"/>
      <p:bldP spid="20" grpId="1"/>
      <p:bldP spid="19" grpId="0"/>
      <p:bldP spid="19" grpId="1"/>
      <p:bldP spid="18" grpId="0"/>
      <p:bldP spid="18" grpId="1"/>
      <p:bldP spid="17" grpId="0"/>
      <p:bldP spid="17" grpId="1"/>
      <p:bldP spid="16" grpId="0"/>
      <p:bldP spid="16" grpId="1"/>
      <p:bldP spid="15" grpId="0"/>
      <p:bldP spid="15" grpId="1"/>
      <p:bldP spid="13" grpId="0"/>
      <p:bldP spid="13" grpId="1"/>
      <p:bldP spid="12" grpId="0"/>
      <p:bldP spid="12" grpId="1"/>
      <p:bldP spid="11" grpId="0"/>
      <p:bldP spid="11" grpId="1"/>
      <p:bldP spid="8" grpId="0"/>
      <p:bldP spid="8" grpId="1"/>
      <p:bldP spid="7" grpId="0"/>
      <p:bldP spid="7" grpId="1"/>
      <p:bldP spid="6" grpId="0"/>
      <p:bldP spid="6" grpId="1"/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874</TotalTime>
  <Words>123</Words>
  <Application>Microsoft Office PowerPoint</Application>
  <PresentationFormat>On-screen Show (16:9)</PresentationFormat>
  <Paragraphs>26</Paragraphs>
  <Slides>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Berlin Sans FB Demi</vt:lpstr>
      <vt:lpstr>Calibri</vt:lpstr>
      <vt:lpstr>Constantia</vt:lpstr>
      <vt:lpstr>Wingdings 2</vt:lpstr>
      <vt:lpstr>Paper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Porch</dc:creator>
  <cp:lastModifiedBy>Sarah Porch</cp:lastModifiedBy>
  <cp:revision>54</cp:revision>
  <dcterms:created xsi:type="dcterms:W3CDTF">2015-02-04T17:22:02Z</dcterms:created>
  <dcterms:modified xsi:type="dcterms:W3CDTF">2022-02-09T21:09:21Z</dcterms:modified>
</cp:coreProperties>
</file>