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893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31944"/>
            <a:ext cx="9144000" cy="6594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0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sent not</a:t>
            </a:r>
            <a:br>
              <a:rPr lang="en-US" sz="60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Son into the world to condemn the world; but that the world through him might be saved.”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60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612845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sent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his Son into the world to condemn the world;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593609"/>
            <a:ext cx="9144000" cy="5670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that the world through him might</a:t>
            </a:r>
            <a:b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be saved.”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72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31944"/>
            <a:ext cx="9144000" cy="65941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0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sent not</a:t>
            </a:r>
            <a:br>
              <a:rPr lang="en-US" sz="60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0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his Son into the world to condemn the world; but that the world through him might be saved.”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60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3742268777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143</TotalTime>
  <Words>89</Words>
  <Application>Microsoft Office PowerPoint</Application>
  <PresentationFormat>On-screen Show (4:3)</PresentationFormat>
  <Paragraphs>11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40</cp:revision>
  <dcterms:created xsi:type="dcterms:W3CDTF">2005-12-30T16:20:13Z</dcterms:created>
  <dcterms:modified xsi:type="dcterms:W3CDTF">2022-03-04T18:24:16Z</dcterms:modified>
</cp:coreProperties>
</file>