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11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529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89101"/>
            <a:ext cx="9143999" cy="4365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6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sent not his</a:t>
            </a:r>
            <a:br>
              <a:rPr lang="en-US" sz="46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6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Son into the world to condemn the world; but that the world through</a:t>
            </a:r>
            <a:br>
              <a:rPr lang="en-US" sz="46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6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him might be saved.”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6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3:17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678924"/>
            <a:ext cx="91439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sent not</a:t>
            </a:r>
            <a:b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his Son into the world to condemn the world;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666100"/>
            <a:ext cx="9143999" cy="3811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that the</a:t>
            </a:r>
            <a:b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world through him might be saved.”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3:17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89101"/>
            <a:ext cx="9143999" cy="4365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6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sent not his</a:t>
            </a:r>
            <a:br>
              <a:rPr lang="en-US" sz="46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6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Son into the world to condemn the world; but that the world through</a:t>
            </a:r>
            <a:br>
              <a:rPr lang="en-US" sz="46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6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him might be saved.”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6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3:17</a:t>
            </a:r>
          </a:p>
        </p:txBody>
      </p:sp>
    </p:spTree>
    <p:extLst>
      <p:ext uri="{BB962C8B-B14F-4D97-AF65-F5344CB8AC3E}">
        <p14:creationId xmlns:p14="http://schemas.microsoft.com/office/powerpoint/2010/main" val="217272421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144</TotalTime>
  <Words>91</Words>
  <Application>Microsoft Office PowerPoint</Application>
  <PresentationFormat>On-screen Show (16:9)</PresentationFormat>
  <Paragraphs>11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42</cp:revision>
  <dcterms:created xsi:type="dcterms:W3CDTF">2005-12-30T16:20:13Z</dcterms:created>
  <dcterms:modified xsi:type="dcterms:W3CDTF">2022-03-04T18:24:13Z</dcterms:modified>
</cp:coreProperties>
</file>