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"/>
  </p:notesMasterIdLst>
  <p:sldIdLst>
    <p:sldId id="257" r:id="rId2"/>
  </p:sldIdLst>
  <p:sldSz cx="6858000" cy="51435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4147" autoAdjust="0"/>
    <p:restoredTop sz="94660"/>
  </p:normalViewPr>
  <p:slideViewPr>
    <p:cSldViewPr>
      <p:cViewPr varScale="1">
        <p:scale>
          <a:sx n="105" d="100"/>
          <a:sy n="105" d="100"/>
        </p:scale>
        <p:origin x="2078" y="62"/>
      </p:cViewPr>
      <p:guideLst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9FBE85-A21F-4A3C-9ED1-9E8A2F1F7B64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766B73-0284-422F-A96E-BC7DC45F4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673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Blindfold a teacher. Have another teacher click one word from the memory verse. This will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cause the word to disappear.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non-blindfolded teacher then leads the children in saying the memory verse, skipping the word that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has disappeared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Have the blindfolded teacher guess which word was left out. Click on the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picture that appears in place of the word to bring the word back.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Repeat a few times making it harder by leaving out more than one word. 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(The reference is treated</a:t>
            </a:r>
            <a:r>
              <a:rPr lang="en-US"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 one word.)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766B73-0284-422F-A96E-BC7DC45F4C1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692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42900" y="2774853"/>
            <a:ext cx="6229350" cy="85725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342900" y="1075299"/>
            <a:ext cx="6229350" cy="14859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097720" y="2662595"/>
            <a:ext cx="2228850" cy="1191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531431" y="2662595"/>
            <a:ext cx="2228850" cy="1191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3405261" y="2644727"/>
            <a:ext cx="34290" cy="3429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3DAA6-AE8A-41EE-BA05-6D4D8E2F7190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B6AE313-4349-453C-843B-D46A0A93D1EA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3DAA6-AE8A-41EE-BA05-6D4D8E2F7190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AE313-4349-453C-843B-D46A0A93D1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205979"/>
            <a:ext cx="1543050" cy="4388644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205979"/>
            <a:ext cx="4514850" cy="438864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3DAA6-AE8A-41EE-BA05-6D4D8E2F7190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AE313-4349-453C-843B-D46A0A93D1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42900" y="1143000"/>
            <a:ext cx="6172200" cy="3429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863DAA6-AE8A-41EE-BA05-6D4D8E2F7190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CB6AE313-4349-453C-843B-D46A0A93D1EA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3DAA6-AE8A-41EE-BA05-6D4D8E2F7190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AE313-4349-453C-843B-D46A0A93D1E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628900"/>
            <a:ext cx="5943600" cy="10287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3719148"/>
            <a:ext cx="5943600" cy="738552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514350" y="3687744"/>
            <a:ext cx="5943600" cy="3226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3DAA6-AE8A-41EE-BA05-6D4D8E2F7190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AE313-4349-453C-843B-D46A0A93D1E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342900" y="1143000"/>
            <a:ext cx="3044952" cy="3429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3486150" y="1143000"/>
            <a:ext cx="3044952" cy="3429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AE313-4349-453C-843B-D46A0A93D1E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3DAA6-AE8A-41EE-BA05-6D4D8E2F7190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049695"/>
            <a:ext cx="3030141" cy="5715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342900" y="1651422"/>
            <a:ext cx="3028950" cy="2935224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3487341" y="1651422"/>
            <a:ext cx="3028950" cy="2935224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116586"/>
            <a:ext cx="6172200" cy="85725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3486150" y="1049695"/>
            <a:ext cx="3030141" cy="5715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422209" y="1635165"/>
            <a:ext cx="2811780" cy="1191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566160" y="1635165"/>
            <a:ext cx="2811780" cy="1191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3DAA6-AE8A-41EE-BA05-6D4D8E2F7190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AE313-4349-453C-843B-D46A0A93D1E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3DAA6-AE8A-41EE-BA05-6D4D8E2F7190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AE313-4349-453C-843B-D46A0A93D1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342900" y="342900"/>
            <a:ext cx="4686300" cy="428625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086350" y="1200150"/>
            <a:ext cx="1488186" cy="280035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5086350" y="342900"/>
            <a:ext cx="1485900" cy="8001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863DAA6-AE8A-41EE-BA05-6D4D8E2F7190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B6AE313-4349-453C-843B-D46A0A93D1E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2050" y="342900"/>
            <a:ext cx="1543050" cy="8001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2900" y="342900"/>
            <a:ext cx="4514850" cy="417195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72050" y="1200150"/>
            <a:ext cx="1543050" cy="33147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3DAA6-AE8A-41EE-BA05-6D4D8E2F7190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B6AE313-4349-453C-843B-D46A0A93D1E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342900" y="1085850"/>
            <a:ext cx="6172200" cy="350877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4343400" y="4652750"/>
            <a:ext cx="1943100" cy="288036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863DAA6-AE8A-41EE-BA05-6D4D8E2F7190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1600200" y="4652750"/>
            <a:ext cx="2686050" cy="288036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6307931" y="4636148"/>
            <a:ext cx="457200" cy="3429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CB6AE313-4349-453C-843B-D46A0A93D1E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342900" y="114300"/>
            <a:ext cx="6172200" cy="9144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 descr="Background pattern&#10;&#10;Description automatically generated">
            <a:extLst>
              <a:ext uri="{FF2B5EF4-FFF2-40B4-BE49-F238E27FC236}">
                <a16:creationId xmlns:a16="http://schemas.microsoft.com/office/drawing/2014/main" id="{F5780047-F4B3-4EB5-B7D6-2A1941D9814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8091"/>
          <a:stretch/>
        </p:blipFill>
        <p:spPr>
          <a:xfrm>
            <a:off x="0" y="1"/>
            <a:ext cx="6858000" cy="5143499"/>
          </a:xfrm>
          <a:prstGeom prst="rect">
            <a:avLst/>
          </a:prstGeom>
        </p:spPr>
      </p:pic>
      <p:pic>
        <p:nvPicPr>
          <p:cNvPr id="94" name="3 pic" descr="C:\Users\SarahP\AppData\Local\Microsoft\Windows\Temporary Internet Files\Content.IE5\7LS5PIOK\shh!%20smiley%20face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700" y="4431084"/>
            <a:ext cx="457200" cy="405754"/>
          </a:xfrm>
          <a:prstGeom prst="ellipse">
            <a:avLst/>
          </a:prstGeom>
          <a:ln w="285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2 pic" descr="C:\Users\SarahP\AppData\Local\Microsoft\Windows\Temporary Internet Files\Content.IE5\7LS5PIOK\shh!%20smiley%20face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071" y="4431084"/>
            <a:ext cx="457200" cy="405754"/>
          </a:xfrm>
          <a:prstGeom prst="ellipse">
            <a:avLst/>
          </a:prstGeom>
          <a:ln w="285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1 pic" descr="C:\Users\SarahP\AppData\Local\Microsoft\Windows\Temporary Internet Files\Content.IE5\7LS5PIOK\shh!%20smiley%20face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431084"/>
            <a:ext cx="457200" cy="405754"/>
          </a:xfrm>
          <a:prstGeom prst="ellipse">
            <a:avLst/>
          </a:prstGeom>
          <a:ln w="285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him (25) pic" descr="C:\Users\SarahP\AppData\Local\Microsoft\Windows\Temporary Internet Files\Content.IE5\7LS5PIOK\shh!%20smiley%20face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766196"/>
            <a:ext cx="457200" cy="405754"/>
          </a:xfrm>
          <a:prstGeom prst="ellipse">
            <a:avLst/>
          </a:prstGeom>
          <a:ln w="285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through (24) pic" descr="C:\Users\SarahP\AppData\Local\Microsoft\Windows\Temporary Internet Files\Content.IE5\7LS5PIOK\shh!%20smiley%20face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766196"/>
            <a:ext cx="457200" cy="405754"/>
          </a:xfrm>
          <a:prstGeom prst="ellipse">
            <a:avLst/>
          </a:prstGeom>
          <a:ln w="285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saved (23) pic" descr="C:\Users\SarahP\AppData\Local\Microsoft\Windows\Temporary Internet Files\Content.IE5\7LS5PIOK\shh!%20smiley%20face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766196"/>
            <a:ext cx="457200" cy="405754"/>
          </a:xfrm>
          <a:prstGeom prst="ellipse">
            <a:avLst/>
          </a:prstGeom>
          <a:ln w="285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be (22) pic" descr="C:\Users\SarahP\AppData\Local\Microsoft\Windows\Temporary Internet Files\Content.IE5\7LS5PIOK\shh!%20smiley%20face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766196"/>
            <a:ext cx="457200" cy="405754"/>
          </a:xfrm>
          <a:prstGeom prst="ellipse">
            <a:avLst/>
          </a:prstGeom>
          <a:ln w="285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might (21) pic" descr="C:\Users\SarahP\AppData\Local\Microsoft\Windows\Temporary Internet Files\Content.IE5\7LS5PIOK\shh!%20smiley%20face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766196"/>
            <a:ext cx="457200" cy="405754"/>
          </a:xfrm>
          <a:prstGeom prst="ellipse">
            <a:avLst/>
          </a:prstGeom>
          <a:ln w="285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world (20) pic" descr="C:\Users\SarahP\AppData\Local\Microsoft\Windows\Temporary Internet Files\Content.IE5\7LS5PIOK\shh!%20smiley%20face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080396"/>
            <a:ext cx="457200" cy="405754"/>
          </a:xfrm>
          <a:prstGeom prst="ellipse">
            <a:avLst/>
          </a:prstGeom>
          <a:ln w="285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the (19) pic" descr="C:\Users\SarahP\AppData\Local\Microsoft\Windows\Temporary Internet Files\Content.IE5\7LS5PIOK\shh!%20smiley%20face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080396"/>
            <a:ext cx="457200" cy="405754"/>
          </a:xfrm>
          <a:prstGeom prst="ellipse">
            <a:avLst/>
          </a:prstGeom>
          <a:ln w="285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that (18) pic" descr="C:\Users\SarahP\AppData\Local\Microsoft\Windows\Temporary Internet Files\Content.IE5\7LS5PIOK\shh!%20smiley%20face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080396"/>
            <a:ext cx="457200" cy="405754"/>
          </a:xfrm>
          <a:prstGeom prst="ellipse">
            <a:avLst/>
          </a:prstGeom>
          <a:ln w="285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order (17) pic" descr="C:\Users\SarahP\AppData\Local\Microsoft\Windows\Temporary Internet Files\Content.IE5\7LS5PIOK\shh!%20smiley%20face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080396"/>
            <a:ext cx="457200" cy="405754"/>
          </a:xfrm>
          <a:prstGeom prst="ellipse">
            <a:avLst/>
          </a:prstGeom>
          <a:ln w="285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in (16) pic" descr="C:\Users\SarahP\AppData\Local\Microsoft\Windows\Temporary Internet Files\Content.IE5\7LS5PIOK\shh!%20smiley%20face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080396"/>
            <a:ext cx="457200" cy="405754"/>
          </a:xfrm>
          <a:prstGeom prst="ellipse">
            <a:avLst/>
          </a:prstGeom>
          <a:ln w="285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but (15) pic" descr="C:\Users\SarahP\AppData\Local\Microsoft\Windows\Temporary Internet Files\Content.IE5\7LS5PIOK\shh!%20smiley%20face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80396"/>
            <a:ext cx="457200" cy="405754"/>
          </a:xfrm>
          <a:prstGeom prst="ellipse">
            <a:avLst/>
          </a:prstGeom>
          <a:ln w="285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wolrd (14) pic" descr="C:\Users\SarahP\AppData\Local\Microsoft\Windows\Temporary Internet Files\Content.IE5\7LS5PIOK\shh!%20smiley%20face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419350"/>
            <a:ext cx="457200" cy="405754"/>
          </a:xfrm>
          <a:prstGeom prst="ellipse">
            <a:avLst/>
          </a:prstGeom>
          <a:ln w="285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the (13) pic" descr="C:\Users\SarahP\AppData\Local\Microsoft\Windows\Temporary Internet Files\Content.IE5\7LS5PIOK\shh!%20smiley%20face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419350"/>
            <a:ext cx="457200" cy="405754"/>
          </a:xfrm>
          <a:prstGeom prst="ellipse">
            <a:avLst/>
          </a:prstGeom>
          <a:ln w="285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condemn (12) pic" descr="C:\Users\SarahP\AppData\Local\Microsoft\Windows\Temporary Internet Files\Content.IE5\7LS5PIOK\shh!%20smiley%20face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419350"/>
            <a:ext cx="457200" cy="405754"/>
          </a:xfrm>
          <a:prstGeom prst="ellipse">
            <a:avLst/>
          </a:prstGeom>
          <a:ln w="285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to (11) pic" descr="C:\Users\SarahP\AppData\Local\Microsoft\Windows\Temporary Internet Files\Content.IE5\7LS5PIOK\shh!%20smiley%20face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436024"/>
            <a:ext cx="457200" cy="405754"/>
          </a:xfrm>
          <a:prstGeom prst="ellipse">
            <a:avLst/>
          </a:prstGeom>
          <a:ln w="285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world (10) pic" descr="C:\Users\SarahP\AppData\Local\Microsoft\Windows\Temporary Internet Files\Content.IE5\7LS5PIOK\shh!%20smiley%20face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733550"/>
            <a:ext cx="457200" cy="405754"/>
          </a:xfrm>
          <a:prstGeom prst="ellipse">
            <a:avLst/>
          </a:prstGeom>
          <a:ln w="285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the (9) pic" descr="C:\Users\SarahP\AppData\Local\Microsoft\Windows\Temporary Internet Files\Content.IE5\7LS5PIOK\shh!%20smiley%20face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1628" y="1733550"/>
            <a:ext cx="457200" cy="405754"/>
          </a:xfrm>
          <a:prstGeom prst="ellipse">
            <a:avLst/>
          </a:prstGeom>
          <a:ln w="285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into (8) pic" descr="C:\Users\SarahP\AppData\Local\Microsoft\Windows\Temporary Internet Files\Content.IE5\7LS5PIOK\shh!%20smiley%20face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753708"/>
            <a:ext cx="457200" cy="405754"/>
          </a:xfrm>
          <a:prstGeom prst="ellipse">
            <a:avLst/>
          </a:prstGeom>
          <a:ln w="285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Son (7) pic" descr="C:\Users\SarahP\AppData\Local\Microsoft\Windows\Temporary Internet Files\Content.IE5\7LS5PIOK\shh!%20smiley%20face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753708"/>
            <a:ext cx="457200" cy="405754"/>
          </a:xfrm>
          <a:prstGeom prst="ellipse">
            <a:avLst/>
          </a:prstGeom>
          <a:ln w="285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his (6) pic" descr="C:\Users\SarahP\AppData\Local\Microsoft\Windows\Temporary Internet Files\Content.IE5\7LS5PIOK\shh!%20smiley%20face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850" y="1753708"/>
            <a:ext cx="457200" cy="405754"/>
          </a:xfrm>
          <a:prstGeom prst="ellipse">
            <a:avLst/>
          </a:prstGeom>
          <a:ln w="285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send (5) pic" descr="C:\Users\SarahP\AppData\Local\Microsoft\Windows\Temporary Internet Files\Content.IE5\7LS5PIOK\shh!%20smiley%20face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099196"/>
            <a:ext cx="457200" cy="405754"/>
          </a:xfrm>
          <a:prstGeom prst="ellipse">
            <a:avLst/>
          </a:prstGeom>
          <a:ln w="285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not (4) pic" descr="C:\Users\SarahP\AppData\Local\Microsoft\Windows\Temporary Internet Files\Content.IE5\7LS5PIOK\shh!%20smiley%20face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099196"/>
            <a:ext cx="457200" cy="405754"/>
          </a:xfrm>
          <a:prstGeom prst="ellipse">
            <a:avLst/>
          </a:prstGeom>
          <a:ln w="285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did (3) pic" descr="C:\Users\SarahP\AppData\Local\Microsoft\Windows\Temporary Internet Files\Content.IE5\7LS5PIOK\shh!%20smiley%20face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099196"/>
            <a:ext cx="457200" cy="405754"/>
          </a:xfrm>
          <a:prstGeom prst="ellipse">
            <a:avLst/>
          </a:prstGeom>
          <a:ln w="285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God (2) pic" descr="C:\Users\SarahP\AppData\Local\Microsoft\Windows\Temporary Internet Files\Content.IE5\7LS5PIOK\shh!%20smiley%20face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099196"/>
            <a:ext cx="457200" cy="405754"/>
          </a:xfrm>
          <a:prstGeom prst="ellipse">
            <a:avLst/>
          </a:prstGeom>
          <a:ln w="285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For (1) pic" descr="C:\Users\SarahP\AppData\Local\Microsoft\Windows\Temporary Internet Files\Content.IE5\7LS5PIOK\shh!%20smiley%20face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099196"/>
            <a:ext cx="457200" cy="405754"/>
          </a:xfrm>
          <a:prstGeom prst="ellipse">
            <a:avLst/>
          </a:prstGeom>
          <a:ln w="285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3 pic" descr="C:\Users\SarahP\AppData\Local\Microsoft\Windows\Temporary Internet Files\Content.IE5\7LS5PIOK\shh!%20smiley%20face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700" y="413396"/>
            <a:ext cx="457200" cy="405754"/>
          </a:xfrm>
          <a:prstGeom prst="ellipse">
            <a:avLst/>
          </a:prstGeom>
          <a:ln w="285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2 pic" descr="C:\Users\SarahP\AppData\Local\Microsoft\Windows\Temporary Internet Files\Content.IE5\7LS5PIOK\shh!%20smiley%20face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071" y="413396"/>
            <a:ext cx="457200" cy="405754"/>
          </a:xfrm>
          <a:prstGeom prst="ellipse">
            <a:avLst/>
          </a:prstGeom>
          <a:ln w="285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1 pic" descr="C:\Users\SarahP\AppData\Local\Microsoft\Windows\Temporary Internet Files\Content.IE5\7LS5PIOK\shh!%20smiley%20face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13396"/>
            <a:ext cx="457200" cy="405754"/>
          </a:xfrm>
          <a:prstGeom prst="ellipse">
            <a:avLst/>
          </a:prstGeom>
          <a:ln w="285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f 2"/>
          <p:cNvSpPr txBox="1"/>
          <p:nvPr/>
        </p:nvSpPr>
        <p:spPr>
          <a:xfrm>
            <a:off x="1422391" y="4225866"/>
            <a:ext cx="41656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Berlin Sans FB Demi" panose="020E0802020502020306" pitchFamily="34" charset="0"/>
              </a:rPr>
              <a:t>John 3:17</a:t>
            </a:r>
          </a:p>
        </p:txBody>
      </p:sp>
      <p:sp>
        <p:nvSpPr>
          <p:cNvPr id="3" name="ref 1"/>
          <p:cNvSpPr txBox="1"/>
          <p:nvPr/>
        </p:nvSpPr>
        <p:spPr>
          <a:xfrm>
            <a:off x="1295400" y="215108"/>
            <a:ext cx="441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Berlin Sans FB Demi" panose="020E0802020502020306" pitchFamily="34" charset="0"/>
              </a:rPr>
              <a:t>John 3:17</a:t>
            </a:r>
          </a:p>
        </p:txBody>
      </p:sp>
      <p:sp>
        <p:nvSpPr>
          <p:cNvPr id="31" name="Him (w25)"/>
          <p:cNvSpPr txBox="1"/>
          <p:nvPr/>
        </p:nvSpPr>
        <p:spPr>
          <a:xfrm>
            <a:off x="5574418" y="3555437"/>
            <a:ext cx="12073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Berlin Sans FB Demi" panose="020E0802020502020306" pitchFamily="34" charset="0"/>
              </a:rPr>
              <a:t>him.</a:t>
            </a:r>
            <a:endParaRPr lang="en-US" sz="4000" dirty="0">
              <a:ln>
                <a:solidFill>
                  <a:schemeClr val="bg1"/>
                </a:solidFill>
              </a:ln>
              <a:solidFill>
                <a:schemeClr val="accent1">
                  <a:lumMod val="75000"/>
                </a:schemeClr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30" name="through (w24)"/>
          <p:cNvSpPr txBox="1"/>
          <p:nvPr/>
        </p:nvSpPr>
        <p:spPr>
          <a:xfrm>
            <a:off x="3628600" y="3555437"/>
            <a:ext cx="20185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Berlin Sans FB Demi" panose="020E0802020502020306" pitchFamily="34" charset="0"/>
              </a:rPr>
              <a:t>through</a:t>
            </a:r>
            <a:endParaRPr lang="en-US" sz="4000" dirty="0">
              <a:ln>
                <a:solidFill>
                  <a:schemeClr val="bg1"/>
                </a:solidFill>
              </a:ln>
              <a:solidFill>
                <a:schemeClr val="accent1">
                  <a:lumMod val="75000"/>
                </a:schemeClr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29" name="saved (w23)"/>
          <p:cNvSpPr txBox="1"/>
          <p:nvPr/>
        </p:nvSpPr>
        <p:spPr>
          <a:xfrm>
            <a:off x="2197345" y="3555437"/>
            <a:ext cx="15039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Berlin Sans FB Demi" panose="020E0802020502020306" pitchFamily="34" charset="0"/>
              </a:rPr>
              <a:t>saved</a:t>
            </a:r>
            <a:endParaRPr lang="en-US" sz="4000" dirty="0">
              <a:ln>
                <a:solidFill>
                  <a:schemeClr val="bg1"/>
                </a:solidFill>
              </a:ln>
              <a:solidFill>
                <a:schemeClr val="accent1">
                  <a:lumMod val="75000"/>
                </a:schemeClr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28" name="be (w22)"/>
          <p:cNvSpPr txBox="1"/>
          <p:nvPr/>
        </p:nvSpPr>
        <p:spPr>
          <a:xfrm>
            <a:off x="1527517" y="3555437"/>
            <a:ext cx="7425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Berlin Sans FB Demi" panose="020E0802020502020306" pitchFamily="34" charset="0"/>
              </a:rPr>
              <a:t>be</a:t>
            </a:r>
            <a:endParaRPr lang="en-US" sz="4000" dirty="0">
              <a:ln>
                <a:solidFill>
                  <a:schemeClr val="bg1"/>
                </a:solidFill>
              </a:ln>
              <a:solidFill>
                <a:schemeClr val="accent1">
                  <a:lumMod val="75000"/>
                </a:schemeClr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27" name="Might (w21)"/>
          <p:cNvSpPr txBox="1"/>
          <p:nvPr/>
        </p:nvSpPr>
        <p:spPr>
          <a:xfrm>
            <a:off x="49776" y="3555437"/>
            <a:ext cx="15504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Berlin Sans FB Demi" panose="020E0802020502020306" pitchFamily="34" charset="0"/>
              </a:rPr>
              <a:t>might</a:t>
            </a:r>
            <a:endParaRPr lang="en-US" sz="4000" dirty="0">
              <a:ln>
                <a:solidFill>
                  <a:schemeClr val="bg1"/>
                </a:solidFill>
              </a:ln>
              <a:solidFill>
                <a:schemeClr val="accent1">
                  <a:lumMod val="75000"/>
                </a:schemeClr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26" name="world (w20)"/>
          <p:cNvSpPr txBox="1"/>
          <p:nvPr/>
        </p:nvSpPr>
        <p:spPr>
          <a:xfrm>
            <a:off x="5029200" y="2884876"/>
            <a:ext cx="14782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Berlin Sans FB Demi" panose="020E0802020502020306" pitchFamily="34" charset="0"/>
              </a:rPr>
              <a:t>world</a:t>
            </a:r>
            <a:endParaRPr lang="en-US" sz="4000" dirty="0">
              <a:ln>
                <a:solidFill>
                  <a:schemeClr val="bg1"/>
                </a:solidFill>
              </a:ln>
              <a:solidFill>
                <a:schemeClr val="accent1">
                  <a:lumMod val="75000"/>
                </a:schemeClr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25" name="the (word 19)"/>
          <p:cNvSpPr txBox="1"/>
          <p:nvPr/>
        </p:nvSpPr>
        <p:spPr>
          <a:xfrm>
            <a:off x="4180051" y="2884876"/>
            <a:ext cx="9252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Berlin Sans FB Demi" panose="020E0802020502020306" pitchFamily="34" charset="0"/>
              </a:rPr>
              <a:t>the</a:t>
            </a:r>
            <a:endParaRPr lang="en-US" sz="4000" dirty="0">
              <a:ln>
                <a:solidFill>
                  <a:schemeClr val="bg1"/>
                </a:solidFill>
              </a:ln>
              <a:solidFill>
                <a:schemeClr val="accent1">
                  <a:lumMod val="75000"/>
                </a:schemeClr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24" name="that (w18)"/>
          <p:cNvSpPr txBox="1"/>
          <p:nvPr/>
        </p:nvSpPr>
        <p:spPr>
          <a:xfrm>
            <a:off x="3091669" y="2884876"/>
            <a:ext cx="11644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Berlin Sans FB Demi" panose="020E0802020502020306" pitchFamily="34" charset="0"/>
              </a:rPr>
              <a:t>that</a:t>
            </a:r>
            <a:endParaRPr lang="en-US" sz="4000" dirty="0">
              <a:ln>
                <a:solidFill>
                  <a:schemeClr val="bg1"/>
                </a:solidFill>
              </a:ln>
              <a:solidFill>
                <a:schemeClr val="accent1">
                  <a:lumMod val="75000"/>
                </a:schemeClr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23" name="order (w17)"/>
          <p:cNvSpPr txBox="1"/>
          <p:nvPr/>
        </p:nvSpPr>
        <p:spPr>
          <a:xfrm>
            <a:off x="1758075" y="2884876"/>
            <a:ext cx="14097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Berlin Sans FB Demi" panose="020E0802020502020306" pitchFamily="34" charset="0"/>
              </a:rPr>
              <a:t>order</a:t>
            </a:r>
            <a:endParaRPr lang="en-US" sz="4000" dirty="0">
              <a:ln>
                <a:solidFill>
                  <a:schemeClr val="bg1"/>
                </a:solidFill>
              </a:ln>
              <a:solidFill>
                <a:schemeClr val="accent1">
                  <a:lumMod val="75000"/>
                </a:schemeClr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4" name="In (w16)"/>
          <p:cNvSpPr txBox="1"/>
          <p:nvPr/>
        </p:nvSpPr>
        <p:spPr>
          <a:xfrm>
            <a:off x="1199697" y="2884876"/>
            <a:ext cx="6344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Berlin Sans FB Demi" panose="020E0802020502020306" pitchFamily="34" charset="0"/>
              </a:rPr>
              <a:t>in</a:t>
            </a:r>
          </a:p>
        </p:txBody>
      </p:sp>
      <p:sp>
        <p:nvSpPr>
          <p:cNvPr id="22" name="but (w15)"/>
          <p:cNvSpPr txBox="1"/>
          <p:nvPr/>
        </p:nvSpPr>
        <p:spPr>
          <a:xfrm>
            <a:off x="304800" y="2884876"/>
            <a:ext cx="9710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Berlin Sans FB Demi" panose="020E0802020502020306" pitchFamily="34" charset="0"/>
              </a:rPr>
              <a:t>but</a:t>
            </a:r>
            <a:endParaRPr lang="en-US" sz="4000" dirty="0">
              <a:ln>
                <a:solidFill>
                  <a:schemeClr val="bg1"/>
                </a:solidFill>
              </a:ln>
              <a:solidFill>
                <a:schemeClr val="accent1">
                  <a:lumMod val="75000"/>
                </a:schemeClr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20" name="world (w14)"/>
          <p:cNvSpPr txBox="1"/>
          <p:nvPr/>
        </p:nvSpPr>
        <p:spPr>
          <a:xfrm>
            <a:off x="4413788" y="2220512"/>
            <a:ext cx="16414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Berlin Sans FB Demi" panose="020E0802020502020306" pitchFamily="34" charset="0"/>
              </a:rPr>
              <a:t>world,</a:t>
            </a:r>
            <a:endParaRPr lang="en-US" sz="4000" dirty="0">
              <a:ln>
                <a:solidFill>
                  <a:schemeClr val="bg1"/>
                </a:solidFill>
              </a:ln>
              <a:solidFill>
                <a:schemeClr val="accent1">
                  <a:lumMod val="75000"/>
                </a:schemeClr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19" name="the, (w13)"/>
          <p:cNvSpPr txBox="1"/>
          <p:nvPr/>
        </p:nvSpPr>
        <p:spPr>
          <a:xfrm>
            <a:off x="3570158" y="2220512"/>
            <a:ext cx="9244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Berlin Sans FB Demi" panose="020E0802020502020306" pitchFamily="34" charset="0"/>
              </a:rPr>
              <a:t>the</a:t>
            </a:r>
            <a:endParaRPr lang="en-US" sz="4000" dirty="0">
              <a:ln>
                <a:solidFill>
                  <a:schemeClr val="bg1"/>
                </a:solidFill>
              </a:ln>
              <a:solidFill>
                <a:schemeClr val="accent1">
                  <a:lumMod val="75000"/>
                </a:schemeClr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18" name="condemn (w12)"/>
          <p:cNvSpPr txBox="1"/>
          <p:nvPr/>
        </p:nvSpPr>
        <p:spPr>
          <a:xfrm>
            <a:off x="1406892" y="2219960"/>
            <a:ext cx="22441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Berlin Sans FB Demi" panose="020E0802020502020306" pitchFamily="34" charset="0"/>
              </a:rPr>
              <a:t>condemn</a:t>
            </a:r>
            <a:endParaRPr lang="en-US" sz="4000" dirty="0">
              <a:ln>
                <a:solidFill>
                  <a:schemeClr val="bg1"/>
                </a:solidFill>
              </a:ln>
              <a:solidFill>
                <a:schemeClr val="accent1">
                  <a:lumMod val="75000"/>
                </a:schemeClr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17" name="to (w11)"/>
          <p:cNvSpPr txBox="1"/>
          <p:nvPr/>
        </p:nvSpPr>
        <p:spPr>
          <a:xfrm>
            <a:off x="837422" y="2220488"/>
            <a:ext cx="6503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Berlin Sans FB Demi" panose="020E0802020502020306" pitchFamily="34" charset="0"/>
              </a:rPr>
              <a:t>to</a:t>
            </a:r>
            <a:endParaRPr lang="en-US" sz="4000" dirty="0">
              <a:ln>
                <a:solidFill>
                  <a:schemeClr val="bg1"/>
                </a:solidFill>
              </a:ln>
              <a:solidFill>
                <a:schemeClr val="accent1">
                  <a:lumMod val="75000"/>
                </a:schemeClr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16" name="world (w10)"/>
          <p:cNvSpPr txBox="1"/>
          <p:nvPr/>
        </p:nvSpPr>
        <p:spPr>
          <a:xfrm>
            <a:off x="4465310" y="1552044"/>
            <a:ext cx="14782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Berlin Sans FB Demi" panose="020E0802020502020306" pitchFamily="34" charset="0"/>
              </a:rPr>
              <a:t>world</a:t>
            </a:r>
            <a:endParaRPr lang="en-US" sz="4000" dirty="0">
              <a:ln>
                <a:solidFill>
                  <a:schemeClr val="bg1"/>
                </a:solidFill>
              </a:ln>
              <a:solidFill>
                <a:schemeClr val="accent1">
                  <a:lumMod val="75000"/>
                </a:schemeClr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15" name="the (w9)"/>
          <p:cNvSpPr txBox="1"/>
          <p:nvPr/>
        </p:nvSpPr>
        <p:spPr>
          <a:xfrm>
            <a:off x="3563954" y="1552044"/>
            <a:ext cx="9252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Berlin Sans FB Demi" panose="020E0802020502020306" pitchFamily="34" charset="0"/>
              </a:rPr>
              <a:t>the</a:t>
            </a:r>
            <a:endParaRPr lang="en-US" sz="4000" dirty="0">
              <a:ln>
                <a:solidFill>
                  <a:schemeClr val="bg1"/>
                </a:solidFill>
              </a:ln>
              <a:solidFill>
                <a:schemeClr val="accent1">
                  <a:lumMod val="75000"/>
                </a:schemeClr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13" name="into (w8)"/>
          <p:cNvSpPr txBox="1"/>
          <p:nvPr/>
        </p:nvSpPr>
        <p:spPr>
          <a:xfrm>
            <a:off x="2498107" y="1552094"/>
            <a:ext cx="1089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Berlin Sans FB Demi" panose="020E0802020502020306" pitchFamily="34" charset="0"/>
              </a:rPr>
              <a:t>into</a:t>
            </a:r>
            <a:endParaRPr lang="en-US" sz="4000" dirty="0">
              <a:ln>
                <a:solidFill>
                  <a:schemeClr val="bg1"/>
                </a:solidFill>
              </a:ln>
              <a:solidFill>
                <a:schemeClr val="accent1">
                  <a:lumMod val="75000"/>
                </a:schemeClr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12" name="Son (w7)"/>
          <p:cNvSpPr txBox="1"/>
          <p:nvPr/>
        </p:nvSpPr>
        <p:spPr>
          <a:xfrm>
            <a:off x="1559637" y="1535302"/>
            <a:ext cx="9623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Berlin Sans FB Demi" panose="020E0802020502020306" pitchFamily="34" charset="0"/>
              </a:rPr>
              <a:t>Son</a:t>
            </a:r>
            <a:endParaRPr lang="en-US" sz="4000" dirty="0">
              <a:ln>
                <a:solidFill>
                  <a:schemeClr val="bg1"/>
                </a:solidFill>
              </a:ln>
              <a:solidFill>
                <a:schemeClr val="accent1">
                  <a:lumMod val="75000"/>
                </a:schemeClr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11" name="his (w6)"/>
          <p:cNvSpPr txBox="1"/>
          <p:nvPr/>
        </p:nvSpPr>
        <p:spPr>
          <a:xfrm>
            <a:off x="762000" y="1552028"/>
            <a:ext cx="8215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Berlin Sans FB Demi" panose="020E0802020502020306" pitchFamily="34" charset="0"/>
              </a:rPr>
              <a:t>his</a:t>
            </a:r>
            <a:endParaRPr lang="en-US" sz="4000" dirty="0">
              <a:ln>
                <a:solidFill>
                  <a:schemeClr val="bg1"/>
                </a:solidFill>
              </a:ln>
              <a:solidFill>
                <a:schemeClr val="accent1">
                  <a:lumMod val="75000"/>
                </a:schemeClr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10" name="send (w5)"/>
          <p:cNvSpPr txBox="1"/>
          <p:nvPr/>
        </p:nvSpPr>
        <p:spPr>
          <a:xfrm>
            <a:off x="4724400" y="873106"/>
            <a:ext cx="1214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Berlin Sans FB Demi" panose="020E0802020502020306" pitchFamily="34" charset="0"/>
              </a:rPr>
              <a:t>send</a:t>
            </a:r>
            <a:endParaRPr lang="en-US" sz="4000" dirty="0">
              <a:ln>
                <a:solidFill>
                  <a:schemeClr val="bg1"/>
                </a:solidFill>
              </a:ln>
              <a:solidFill>
                <a:schemeClr val="accent1">
                  <a:lumMod val="75000"/>
                </a:schemeClr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8" name="not (w4)"/>
          <p:cNvSpPr txBox="1"/>
          <p:nvPr/>
        </p:nvSpPr>
        <p:spPr>
          <a:xfrm>
            <a:off x="3776747" y="873106"/>
            <a:ext cx="9609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Berlin Sans FB Demi" panose="020E0802020502020306" pitchFamily="34" charset="0"/>
              </a:rPr>
              <a:t>not</a:t>
            </a:r>
            <a:endParaRPr lang="en-US" sz="4000" dirty="0">
              <a:ln>
                <a:solidFill>
                  <a:schemeClr val="bg1"/>
                </a:solidFill>
              </a:ln>
              <a:solidFill>
                <a:schemeClr val="accent1">
                  <a:lumMod val="75000"/>
                </a:schemeClr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7" name="did (w3)"/>
          <p:cNvSpPr txBox="1"/>
          <p:nvPr/>
        </p:nvSpPr>
        <p:spPr>
          <a:xfrm>
            <a:off x="2865083" y="873106"/>
            <a:ext cx="9249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Berlin Sans FB Demi" panose="020E0802020502020306" pitchFamily="34" charset="0"/>
              </a:rPr>
              <a:t>did</a:t>
            </a:r>
            <a:endParaRPr lang="en-US" sz="4000" dirty="0">
              <a:ln>
                <a:solidFill>
                  <a:schemeClr val="bg1"/>
                </a:solidFill>
              </a:ln>
              <a:solidFill>
                <a:schemeClr val="accent1">
                  <a:lumMod val="75000"/>
                </a:schemeClr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6" name="God (w2)"/>
          <p:cNvSpPr txBox="1"/>
          <p:nvPr/>
        </p:nvSpPr>
        <p:spPr>
          <a:xfrm>
            <a:off x="1739282" y="873106"/>
            <a:ext cx="11391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Berlin Sans FB Demi" panose="020E0802020502020306" pitchFamily="34" charset="0"/>
              </a:rPr>
              <a:t>God</a:t>
            </a:r>
            <a:endParaRPr lang="en-US" sz="4000" dirty="0">
              <a:ln>
                <a:solidFill>
                  <a:schemeClr val="bg1"/>
                </a:solidFill>
              </a:ln>
              <a:solidFill>
                <a:schemeClr val="accent1">
                  <a:lumMod val="75000"/>
                </a:schemeClr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5" name="For (w1)"/>
          <p:cNvSpPr txBox="1"/>
          <p:nvPr/>
        </p:nvSpPr>
        <p:spPr>
          <a:xfrm>
            <a:off x="815183" y="873106"/>
            <a:ext cx="9374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Berlin Sans FB Demi" panose="020E0802020502020306" pitchFamily="34" charset="0"/>
              </a:rPr>
              <a:t>For</a:t>
            </a:r>
            <a:endParaRPr lang="en-US" sz="4000" dirty="0">
              <a:ln>
                <a:solidFill>
                  <a:schemeClr val="bg1"/>
                </a:solidFill>
              </a:ln>
              <a:solidFill>
                <a:schemeClr val="accent1">
                  <a:lumMod val="75000"/>
                </a:schemeClr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090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81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2" fill="hold">
                      <p:stCondLst>
                        <p:cond delay="0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99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0" fill="hold">
                      <p:stCondLst>
                        <p:cond delay="0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08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9" fill="hold">
                      <p:stCondLst>
                        <p:cond delay="0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17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8" fill="hold">
                      <p:stCondLst>
                        <p:cond delay="0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326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335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6" fill="hold">
                      <p:stCondLst>
                        <p:cond delay="0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344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5" fill="hold">
                      <p:stCondLst>
                        <p:cond delay="0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353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4" fill="hold">
                      <p:stCondLst>
                        <p:cond delay="0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36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3" fill="hold">
                      <p:stCondLst>
                        <p:cond delay="0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371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2" fill="hold">
                      <p:stCondLst>
                        <p:cond delay="0"/>
                      </p:stCondLst>
                      <p:childTnLst>
                        <p:par>
                          <p:cTn id="373" fill="hold">
                            <p:stCondLst>
                              <p:cond delay="0"/>
                            </p:stCondLst>
                            <p:childTnLst>
                              <p:par>
                                <p:cTn id="3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380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1" fill="hold">
                      <p:stCondLst>
                        <p:cond delay="0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6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389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0" fill="hold">
                      <p:stCondLst>
                        <p:cond delay="0"/>
                      </p:stCondLst>
                      <p:childTnLst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398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9" fill="hold">
                      <p:stCondLst>
                        <p:cond delay="0"/>
                      </p:stCondLst>
                      <p:childTnLst>
                        <p:par>
                          <p:cTn id="400" fill="hold">
                            <p:stCondLst>
                              <p:cond delay="0"/>
                            </p:stCondLst>
                            <p:childTnLst>
                              <p:par>
                                <p:cTn id="40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407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8" fill="hold">
                      <p:stCondLst>
                        <p:cond delay="0"/>
                      </p:stCondLst>
                      <p:childTnLst>
                        <p:par>
                          <p:cTn id="409" fill="hold">
                            <p:stCondLst>
                              <p:cond delay="0"/>
                            </p:stCondLst>
                            <p:childTnLst>
                              <p:par>
                                <p:cTn id="4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416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7" fill="hold">
                      <p:stCondLst>
                        <p:cond delay="0"/>
                      </p:stCondLst>
                      <p:childTnLst>
                        <p:par>
                          <p:cTn id="418" fill="hold">
                            <p:stCondLst>
                              <p:cond delay="0"/>
                            </p:stCondLst>
                            <p:childTnLst>
                              <p:par>
                                <p:cTn id="4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2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425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6" fill="hold">
                      <p:stCondLst>
                        <p:cond delay="0"/>
                      </p:stCondLst>
                      <p:childTnLst>
                        <p:par>
                          <p:cTn id="427" fill="hold">
                            <p:stCondLst>
                              <p:cond delay="0"/>
                            </p:stCondLst>
                            <p:childTnLst>
                              <p:par>
                                <p:cTn id="4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434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5" fill="hold">
                      <p:stCondLst>
                        <p:cond delay="0"/>
                      </p:stCondLst>
                      <p:childTnLst>
                        <p:par>
                          <p:cTn id="436" fill="hold">
                            <p:stCondLst>
                              <p:cond delay="0"/>
                            </p:stCondLst>
                            <p:childTnLst>
                              <p:par>
                                <p:cTn id="4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0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443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4" fill="hold">
                      <p:stCondLst>
                        <p:cond delay="0"/>
                      </p:stCondLst>
                      <p:childTnLst>
                        <p:par>
                          <p:cTn id="445" fill="hold">
                            <p:stCondLst>
                              <p:cond delay="0"/>
                            </p:stCondLst>
                            <p:childTnLst>
                              <p:par>
                                <p:cTn id="4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452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3" fill="hold">
                      <p:stCondLst>
                        <p:cond delay="0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8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461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2" fill="hold">
                      <p:stCondLst>
                        <p:cond delay="0"/>
                      </p:stCondLst>
                      <p:childTnLst>
                        <p:par>
                          <p:cTn id="463" fill="hold">
                            <p:stCondLst>
                              <p:cond delay="0"/>
                            </p:stCondLst>
                            <p:childTnLst>
                              <p:par>
                                <p:cTn id="4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470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1" fill="hold">
                      <p:stCondLst>
                        <p:cond delay="0"/>
                      </p:stCondLst>
                      <p:childTnLst>
                        <p:par>
                          <p:cTn id="472" fill="hold">
                            <p:stCondLst>
                              <p:cond delay="0"/>
                            </p:stCondLst>
                            <p:childTnLst>
                              <p:par>
                                <p:cTn id="4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6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479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0" fill="hold">
                      <p:stCondLst>
                        <p:cond delay="0"/>
                      </p:stCondLst>
                      <p:childTnLst>
                        <p:par>
                          <p:cTn id="481" fill="hold">
                            <p:stCondLst>
                              <p:cond delay="0"/>
                            </p:stCondLst>
                            <p:childTnLst>
                              <p:par>
                                <p:cTn id="4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48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9" fill="hold">
                      <p:stCondLst>
                        <p:cond delay="0"/>
                      </p:stCondLst>
                      <p:childTnLst>
                        <p:par>
                          <p:cTn id="490" fill="hold">
                            <p:stCondLst>
                              <p:cond delay="0"/>
                            </p:stCondLst>
                            <p:childTnLst>
                              <p:par>
                                <p:cTn id="491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515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6" fill="hold">
                      <p:stCondLst>
                        <p:cond delay="0"/>
                      </p:stCondLst>
                      <p:childTnLst>
                        <p:par>
                          <p:cTn id="517" fill="hold">
                            <p:stCondLst>
                              <p:cond delay="0"/>
                            </p:stCondLst>
                            <p:childTnLst>
                              <p:par>
                                <p:cTn id="5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6" presetID="6" presetClass="entr" presetSubtype="16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9" presetID="6" presetClass="entr" presetSubtype="16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542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3" fill="hold">
                      <p:stCondLst>
                        <p:cond delay="0"/>
                      </p:stCondLst>
                      <p:childTnLst>
                        <p:par>
                          <p:cTn id="544" fill="hold">
                            <p:stCondLst>
                              <p:cond delay="0"/>
                            </p:stCondLst>
                            <p:childTnLst>
                              <p:par>
                                <p:cTn id="5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3" presetID="6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6" presetID="6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569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0" fill="hold">
                      <p:stCondLst>
                        <p:cond delay="0"/>
                      </p:stCondLst>
                      <p:childTnLst>
                        <p:par>
                          <p:cTn id="571" fill="hold">
                            <p:stCondLst>
                              <p:cond delay="0"/>
                            </p:stCondLst>
                            <p:childTnLst>
                              <p:par>
                                <p:cTn id="5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0" presetID="6" presetClass="entr" presetSubtype="16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3" presetID="6" presetClass="entr" presetSubtype="16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596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7" fill="hold">
                      <p:stCondLst>
                        <p:cond delay="0"/>
                      </p:stCondLst>
                      <p:childTnLst>
                        <p:par>
                          <p:cTn id="598" fill="hold">
                            <p:stCondLst>
                              <p:cond delay="0"/>
                            </p:stCondLst>
                            <p:childTnLst>
                              <p:par>
                                <p:cTn id="59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7" presetID="6" presetClass="entr" presetSubtype="16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0" presetID="6" presetClass="entr" presetSubtype="16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623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4" fill="hold">
                      <p:stCondLst>
                        <p:cond delay="0"/>
                      </p:stCondLst>
                      <p:childTnLst>
                        <p:par>
                          <p:cTn id="625" fill="hold">
                            <p:stCondLst>
                              <p:cond delay="0"/>
                            </p:stCondLst>
                            <p:childTnLst>
                              <p:par>
                                <p:cTn id="6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4" presetID="6" presetClass="entr" presetSubtype="16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7" presetID="6" presetClass="entr" presetSubtype="16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65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1" fill="hold">
                      <p:stCondLst>
                        <p:cond delay="0"/>
                      </p:stCondLst>
                      <p:childTnLst>
                        <p:par>
                          <p:cTn id="652" fill="hold">
                            <p:stCondLst>
                              <p:cond delay="0"/>
                            </p:stCondLst>
                            <p:childTnLst>
                              <p:par>
                                <p:cTn id="6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59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0" fill="hold">
                      <p:stCondLst>
                        <p:cond delay="0"/>
                      </p:stCondLst>
                      <p:childTnLst>
                        <p:par>
                          <p:cTn id="661" fill="hold">
                            <p:stCondLst>
                              <p:cond delay="0"/>
                            </p:stCondLst>
                            <p:childTnLst>
                              <p:par>
                                <p:cTn id="6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5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  <p:bldP spid="2" grpId="4"/>
      <p:bldP spid="2" grpId="5"/>
      <p:bldP spid="2" grpId="6"/>
      <p:bldP spid="2" grpId="7"/>
      <p:bldP spid="3" grpId="0"/>
      <p:bldP spid="3" grpId="1"/>
      <p:bldP spid="3" grpId="2"/>
      <p:bldP spid="3" grpId="3"/>
      <p:bldP spid="3" grpId="4"/>
      <p:bldP spid="3" grpId="5"/>
      <p:bldP spid="3" grpId="6"/>
      <p:bldP spid="3" grpId="7"/>
      <p:bldP spid="31" grpId="0"/>
      <p:bldP spid="31" grpId="1"/>
      <p:bldP spid="30" grpId="0"/>
      <p:bldP spid="30" grpId="1"/>
      <p:bldP spid="29" grpId="0"/>
      <p:bldP spid="29" grpId="1"/>
      <p:bldP spid="28" grpId="0"/>
      <p:bldP spid="28" grpId="1"/>
      <p:bldP spid="27" grpId="0"/>
      <p:bldP spid="27" grpId="1"/>
      <p:bldP spid="26" grpId="0"/>
      <p:bldP spid="26" grpId="1"/>
      <p:bldP spid="25" grpId="0"/>
      <p:bldP spid="25" grpId="1"/>
      <p:bldP spid="24" grpId="0"/>
      <p:bldP spid="24" grpId="1"/>
      <p:bldP spid="23" grpId="0"/>
      <p:bldP spid="23" grpId="1"/>
      <p:bldP spid="4" grpId="0"/>
      <p:bldP spid="4" grpId="1"/>
      <p:bldP spid="22" grpId="0"/>
      <p:bldP spid="22" grpId="1"/>
      <p:bldP spid="20" grpId="0"/>
      <p:bldP spid="20" grpId="1"/>
      <p:bldP spid="19" grpId="0"/>
      <p:bldP spid="19" grpId="1"/>
      <p:bldP spid="18" grpId="0"/>
      <p:bldP spid="18" grpId="1"/>
      <p:bldP spid="17" grpId="0"/>
      <p:bldP spid="17" grpId="1"/>
      <p:bldP spid="16" grpId="0"/>
      <p:bldP spid="16" grpId="1"/>
      <p:bldP spid="15" grpId="0"/>
      <p:bldP spid="15" grpId="1"/>
      <p:bldP spid="13" grpId="0"/>
      <p:bldP spid="13" grpId="1"/>
      <p:bldP spid="12" grpId="0"/>
      <p:bldP spid="12" grpId="1"/>
      <p:bldP spid="11" grpId="0"/>
      <p:bldP spid="11" grpId="1"/>
      <p:bldP spid="10" grpId="0"/>
      <p:bldP spid="10" grpId="1"/>
      <p:bldP spid="8" grpId="0"/>
      <p:bldP spid="8" grpId="1"/>
      <p:bldP spid="7" grpId="0"/>
      <p:bldP spid="7" grpId="1"/>
      <p:bldP spid="6" grpId="0"/>
      <p:bldP spid="6" grpId="1"/>
      <p:bldP spid="5" grpId="0"/>
      <p:bldP spid="5" grpId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902</TotalTime>
  <Words>127</Words>
  <Application>Microsoft Office PowerPoint</Application>
  <PresentationFormat>Custom</PresentationFormat>
  <Paragraphs>29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Berlin Sans FB Demi</vt:lpstr>
      <vt:lpstr>Calibri</vt:lpstr>
      <vt:lpstr>Constantia</vt:lpstr>
      <vt:lpstr>Wingdings 2</vt:lpstr>
      <vt:lpstr>Paper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Porch</dc:creator>
  <cp:lastModifiedBy>Sarah Porch</cp:lastModifiedBy>
  <cp:revision>54</cp:revision>
  <dcterms:created xsi:type="dcterms:W3CDTF">2015-02-04T17:22:02Z</dcterms:created>
  <dcterms:modified xsi:type="dcterms:W3CDTF">2022-02-09T20:08:30Z</dcterms:modified>
</cp:coreProperties>
</file>