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147" autoAdjust="0"/>
    <p:restoredTop sz="94660"/>
  </p:normalViewPr>
  <p:slideViewPr>
    <p:cSldViewPr>
      <p:cViewPr varScale="1">
        <p:scale>
          <a:sx n="105" d="100"/>
          <a:sy n="105" d="100"/>
        </p:scale>
        <p:origin x="56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FBE85-A21F-4A3C-9ED1-9E8A2F1F7B64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6B73-0284-422F-A96E-BC7DC45F4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Blindfold a teacher. Have another teacher click one word from the memory verse. This will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 the word to disappear.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non-blindfolded teacher then leads the children in saying the memory verse, skipping the word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disappeared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Have the blindfolded teacher guess which word was left out. Click on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picture that appears in place of the word to bring the word back.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a few times making it harder by leaving out more than one word.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reference is treated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one word.)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66B73-0284-422F-A96E-BC7DC45F4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63DAA6-AE8A-41EE-BA05-6D4D8E2F719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6AE313-4349-453C-843B-D46A0A93D1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F5780047-F4B3-4EB5-B7D6-2A1941D9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94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005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40" y="44005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80" y="44005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him (2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0215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through (2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80" y="360215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saved (2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0215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be (2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0215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might (2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80" y="360215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world (2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72707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the (1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72707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that (1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2707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order (17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80" y="2772707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n (16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27" y="2772707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but (1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2707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wolrd (1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80" y="200678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the (1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88" y="200678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condemn (1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678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to (1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80" y="200678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world (10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0678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the (9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28" y="2006785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nto (8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Son (7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14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is (6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80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send (5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36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not (4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did (3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d (2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For (1)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0" y="1169616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3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80" y="4381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2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02" y="4381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1 pic" descr="C:\Users\SarahP\AppData\Local\Microsoft\Windows\Temporary Internet Files\Content.IE5\7LS5PIOK\shh!%20smiley%20fa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23" y="438150"/>
            <a:ext cx="539920" cy="43628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f 2"/>
          <p:cNvSpPr txBox="1"/>
          <p:nvPr/>
        </p:nvSpPr>
        <p:spPr>
          <a:xfrm>
            <a:off x="2565390" y="4248150"/>
            <a:ext cx="416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" name="ref 1"/>
          <p:cNvSpPr txBox="1"/>
          <p:nvPr/>
        </p:nvSpPr>
        <p:spPr>
          <a:xfrm>
            <a:off x="2438400" y="18746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John 3:17</a:t>
            </a:r>
          </a:p>
        </p:txBody>
      </p:sp>
      <p:sp>
        <p:nvSpPr>
          <p:cNvPr id="31" name="Him (w25)"/>
          <p:cNvSpPr txBox="1"/>
          <p:nvPr/>
        </p:nvSpPr>
        <p:spPr>
          <a:xfrm>
            <a:off x="6881987" y="3444266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him.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" name="through (w24)"/>
          <p:cNvSpPr txBox="1"/>
          <p:nvPr/>
        </p:nvSpPr>
        <p:spPr>
          <a:xfrm>
            <a:off x="4788615" y="3444266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through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9" name="saved (w23)"/>
          <p:cNvSpPr txBox="1"/>
          <p:nvPr/>
        </p:nvSpPr>
        <p:spPr>
          <a:xfrm>
            <a:off x="3286400" y="3444266"/>
            <a:ext cx="1527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saved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be (w22)"/>
          <p:cNvSpPr txBox="1"/>
          <p:nvPr/>
        </p:nvSpPr>
        <p:spPr>
          <a:xfrm>
            <a:off x="2624543" y="3444266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7" name="Might (w21)"/>
          <p:cNvSpPr txBox="1"/>
          <p:nvPr/>
        </p:nvSpPr>
        <p:spPr>
          <a:xfrm>
            <a:off x="1110786" y="3444266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might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6" name="world (w20)"/>
          <p:cNvSpPr txBox="1"/>
          <p:nvPr/>
        </p:nvSpPr>
        <p:spPr>
          <a:xfrm>
            <a:off x="6449082" y="2586759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" name="the (word 19)"/>
          <p:cNvSpPr txBox="1"/>
          <p:nvPr/>
        </p:nvSpPr>
        <p:spPr>
          <a:xfrm>
            <a:off x="5497516" y="2586759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4" name="that (w18)"/>
          <p:cNvSpPr txBox="1"/>
          <p:nvPr/>
        </p:nvSpPr>
        <p:spPr>
          <a:xfrm>
            <a:off x="4332943" y="2586759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that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3" name="order (w17)"/>
          <p:cNvSpPr txBox="1"/>
          <p:nvPr/>
        </p:nvSpPr>
        <p:spPr>
          <a:xfrm>
            <a:off x="2921380" y="2586759"/>
            <a:ext cx="1406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order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In (w16)"/>
          <p:cNvSpPr txBox="1"/>
          <p:nvPr/>
        </p:nvSpPr>
        <p:spPr>
          <a:xfrm>
            <a:off x="2266434" y="2586759"/>
            <a:ext cx="615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</a:t>
            </a:r>
          </a:p>
        </p:txBody>
      </p:sp>
      <p:sp>
        <p:nvSpPr>
          <p:cNvPr id="22" name="but (w15)"/>
          <p:cNvSpPr txBox="1"/>
          <p:nvPr/>
        </p:nvSpPr>
        <p:spPr>
          <a:xfrm>
            <a:off x="1286207" y="2586759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but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world (w14)"/>
          <p:cNvSpPr txBox="1"/>
          <p:nvPr/>
        </p:nvSpPr>
        <p:spPr>
          <a:xfrm>
            <a:off x="7080788" y="1805805"/>
            <a:ext cx="1758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world,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" name="the, (w13)"/>
          <p:cNvSpPr txBox="1"/>
          <p:nvPr/>
        </p:nvSpPr>
        <p:spPr>
          <a:xfrm>
            <a:off x="6210882" y="1805805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condemn (w12)"/>
          <p:cNvSpPr txBox="1"/>
          <p:nvPr/>
        </p:nvSpPr>
        <p:spPr>
          <a:xfrm>
            <a:off x="3907409" y="1805805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condemn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to (w11)"/>
          <p:cNvSpPr txBox="1"/>
          <p:nvPr/>
        </p:nvSpPr>
        <p:spPr>
          <a:xfrm>
            <a:off x="3223643" y="1805805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to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world (w10)"/>
          <p:cNvSpPr txBox="1"/>
          <p:nvPr/>
        </p:nvSpPr>
        <p:spPr>
          <a:xfrm>
            <a:off x="1682798" y="1805805"/>
            <a:ext cx="160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world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the (w9)"/>
          <p:cNvSpPr txBox="1"/>
          <p:nvPr/>
        </p:nvSpPr>
        <p:spPr>
          <a:xfrm>
            <a:off x="812891" y="1805805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the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into (w8)"/>
          <p:cNvSpPr txBox="1"/>
          <p:nvPr/>
        </p:nvSpPr>
        <p:spPr>
          <a:xfrm>
            <a:off x="7619320" y="961153"/>
            <a:ext cx="117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into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Son (w7)"/>
          <p:cNvSpPr txBox="1"/>
          <p:nvPr/>
        </p:nvSpPr>
        <p:spPr>
          <a:xfrm>
            <a:off x="6539256" y="961153"/>
            <a:ext cx="117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Son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his (w6)"/>
          <p:cNvSpPr txBox="1"/>
          <p:nvPr/>
        </p:nvSpPr>
        <p:spPr>
          <a:xfrm>
            <a:off x="5621177" y="961153"/>
            <a:ext cx="101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his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send (w5)"/>
          <p:cNvSpPr txBox="1"/>
          <p:nvPr/>
        </p:nvSpPr>
        <p:spPr>
          <a:xfrm>
            <a:off x="4344201" y="96115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send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not (w4)"/>
          <p:cNvSpPr txBox="1"/>
          <p:nvPr/>
        </p:nvSpPr>
        <p:spPr>
          <a:xfrm>
            <a:off x="3366680" y="961153"/>
            <a:ext cx="107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not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did (w3)"/>
          <p:cNvSpPr txBox="1"/>
          <p:nvPr/>
        </p:nvSpPr>
        <p:spPr>
          <a:xfrm>
            <a:off x="2471475" y="961153"/>
            <a:ext cx="98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did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God (w2)"/>
          <p:cNvSpPr txBox="1"/>
          <p:nvPr/>
        </p:nvSpPr>
        <p:spPr>
          <a:xfrm>
            <a:off x="1353176" y="961153"/>
            <a:ext cx="121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God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For (w1)"/>
          <p:cNvSpPr txBox="1"/>
          <p:nvPr/>
        </p:nvSpPr>
        <p:spPr>
          <a:xfrm>
            <a:off x="415559" y="961153"/>
            <a:ext cx="1032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For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6" presetClass="entr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1" grpId="0"/>
      <p:bldP spid="31" grpId="1"/>
      <p:bldP spid="30" grpId="0"/>
      <p:bldP spid="30" grpId="1"/>
      <p:bldP spid="29" grpId="0"/>
      <p:bldP spid="29" grpId="1"/>
      <p:bldP spid="28" grpId="0"/>
      <p:bldP spid="28" grpId="1"/>
      <p:bldP spid="27" grpId="0"/>
      <p:bldP spid="27" grpId="1"/>
      <p:bldP spid="26" grpId="0"/>
      <p:bldP spid="26" grpId="1"/>
      <p:bldP spid="25" grpId="0"/>
      <p:bldP spid="25" grpId="1"/>
      <p:bldP spid="24" grpId="0"/>
      <p:bldP spid="24" grpId="1"/>
      <p:bldP spid="23" grpId="0"/>
      <p:bldP spid="23" grpId="1"/>
      <p:bldP spid="4" grpId="0"/>
      <p:bldP spid="4" grpId="1"/>
      <p:bldP spid="22" grpId="0"/>
      <p:bldP spid="22" grpId="1"/>
      <p:bldP spid="20" grpId="0"/>
      <p:bldP spid="20" grpId="1"/>
      <p:bldP spid="19" grpId="0"/>
      <p:bldP spid="19" grpId="1"/>
      <p:bldP spid="18" grpId="0"/>
      <p:bldP spid="18" grpId="1"/>
      <p:bldP spid="17" grpId="0"/>
      <p:bldP spid="17" grpId="1"/>
      <p:bldP spid="16" grpId="0"/>
      <p:bldP spid="16" grpId="1"/>
      <p:bldP spid="15" grpId="0"/>
      <p:bldP spid="15" grpId="1"/>
      <p:bldP spid="13" grpId="0"/>
      <p:bldP spid="13" grpId="1"/>
      <p:bldP spid="12" grpId="0"/>
      <p:bldP spid="12" grpId="1"/>
      <p:bldP spid="11" grpId="0"/>
      <p:bldP spid="11" grpId="1"/>
      <p:bldP spid="10" grpId="0"/>
      <p:bldP spid="10" grpId="1"/>
      <p:bldP spid="8" grpId="0"/>
      <p:bldP spid="8" grpId="1"/>
      <p:bldP spid="7" grpId="0"/>
      <p:bldP spid="7" grpId="1"/>
      <p:bldP spid="6" grpId="0"/>
      <p:bldP spid="6" grpId="1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837</TotalTime>
  <Words>127</Words>
  <Application>Microsoft Office PowerPoint</Application>
  <PresentationFormat>On-screen Show (16:9)</PresentationFormat>
  <Paragraphs>29</Paragraphs>
  <Slides>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Berlin Sans FB Demi</vt:lpstr>
      <vt:lpstr>Calibri</vt:lpstr>
      <vt:lpstr>Constantia</vt:lpstr>
      <vt:lpstr>Wingdings 2</vt:lpstr>
      <vt:lpstr>Paper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Porch</dc:creator>
  <cp:lastModifiedBy>Sarah Porch</cp:lastModifiedBy>
  <cp:revision>53</cp:revision>
  <dcterms:created xsi:type="dcterms:W3CDTF">2015-02-04T17:22:02Z</dcterms:created>
  <dcterms:modified xsi:type="dcterms:W3CDTF">2022-02-09T19:00:05Z</dcterms:modified>
</cp:coreProperties>
</file>