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267" r:id="rId2"/>
    <p:sldId id="268" r:id="rId3"/>
    <p:sldId id="269" r:id="rId4"/>
    <p:sldId id="270" r:id="rId5"/>
    <p:sldId id="284" r:id="rId6"/>
    <p:sldId id="272" r:id="rId7"/>
    <p:sldId id="282" r:id="rId8"/>
    <p:sldId id="286" r:id="rId9"/>
    <p:sldId id="275" r:id="rId10"/>
    <p:sldId id="285" r:id="rId11"/>
    <p:sldId id="287" r:id="rId12"/>
    <p:sldId id="283" r:id="rId13"/>
    <p:sldId id="288" r:id="rId14"/>
    <p:sldId id="280" r:id="rId15"/>
    <p:sldId id="281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935"/>
    <a:srgbClr val="FEF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DCFA5E0-E04E-484F-A56F-C2AC71101F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C4847E3-B4EA-43BF-B2D3-79E1B3E1779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32BE395C-8A19-40E0-8AEA-B1FFF6C4ACE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4E6F3770-F941-48A7-9DDF-A7D334961BB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401DBDD-B056-47C1-B42C-971550233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7EDD83C-2A31-4A17-BF58-8BF2BB048F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FB1394D-23F5-47F5-B1F1-ED662CAFB7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09C31EDB-59D9-4AC9-ADD1-90F56558A3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5433C9ED-32E1-4C94-9B03-1E6972F187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20C5CB2D-C411-430D-97AC-61014FF7874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B7EEE431-3ED4-4EA2-907A-A3E0D53D0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C237AF3-B048-4409-A081-864CC1D56C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2FBB5B-ADF6-459C-94ED-AB36BDB8C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9FE45A5-FED4-4636-B452-6E005BF99714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A440D1D6-A5C0-4B65-B723-8918EB066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D7A03A6-627C-4A70-B069-4232033A6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A9E0CA-E1B3-4424-B093-A304F0486D5B}" type="slidenum">
              <a:rPr lang="en-US" altLang="en-US" sz="120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33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13BAEE-FE1C-4D1A-8A0E-36FF789A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D057B9E-CFE2-4614-AE35-2D16DAD5C776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95BADB3-2E35-4B58-842B-65E241375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EBA5292-26FB-4024-8840-410ACBA38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5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A9E0CA-E1B3-4424-B093-A304F0486D5B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13BAEE-FE1C-4D1A-8A0E-36FF789A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D057B9E-CFE2-4614-AE35-2D16DAD5C776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95BADB3-2E35-4B58-842B-65E241375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EBA5292-26FB-4024-8840-410ACBA38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8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A0D0C0-1F51-449A-BF8F-6BC2DD6E7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2034BC-A8D1-4D56-B96F-2C8D7D016A1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4914F5E-B514-4ECF-8BD3-CBF572BA5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C2B3D38-A7C1-4900-BEB8-6A96AFA4F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F1CD5B-3D21-4CED-80C2-F037168134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86E221C-1572-4500-9416-235C1AB389B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7122123-A87E-47F1-8240-6A6D77CBD2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5627FF0-B2FD-4C78-8379-390A8DC7A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903243-6762-442F-8470-5E188BEFF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4B2D6D8-B1F0-49D8-A2B5-80573B7BACAE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FF3FBD5-90AA-4633-AF72-1A099F522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8C1A9E6-0E90-4A5E-ADF1-E2D91952A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94FCF0-BD4F-4295-B78F-C582AADAC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0FAAE6-BB14-41B9-BF6B-F05CA2656BE5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0556768-FC98-488D-92A6-193C8ECEE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9B7FB91-1615-49B9-99D4-A6CFDA94A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A9E0CA-E1B3-4424-B093-A304F0486D5B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94FCF0-BD4F-4295-B78F-C582AADAC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0FAAE6-BB14-41B9-BF6B-F05CA2656BE5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0556768-FC98-488D-92A6-193C8ECEE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9B7FB91-1615-49B9-99D4-A6CFDA94A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9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47C8D-76F7-4533-A5BF-334303BE1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F528594-8DF5-4569-9B2C-94AF7B39D55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956D8D1-BC7E-419F-92E7-6594EEE8C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E4FB63A-9473-4E72-AF12-B55414B6A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A9E0CA-E1B3-4424-B093-A304F0486D5B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42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747C8D-76F7-4533-A5BF-334303BE1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F528594-8DF5-4569-9B2C-94AF7B39D55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956D8D1-BC7E-419F-92E7-6594EEE8C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E4FB63A-9473-4E72-AF12-B55414B6A2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184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13BAEE-FE1C-4D1A-8A0E-36FF789A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D057B9E-CFE2-4614-AE35-2D16DAD5C776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95BADB3-2E35-4B58-842B-65E241375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EBA5292-26FB-4024-8840-410ACBA382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6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5C761F1-D954-4ACE-A872-94E6A5775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097564F-1788-4342-A6BD-289DF89F4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9D6B432-A84E-482E-8208-C7C139203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DEC49C7-28B8-4E40-8D10-48FEED1B68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2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58213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628A37B-A682-4FF6-B880-482124C42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03FDBDD-58D9-42F1-8482-0ED7A248A3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5E3C8FD-C244-41DA-A05C-13B29559E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91ED484-F826-4849-857C-0DA8BD4E4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462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7"/>
            <a:ext cx="82296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92F5B3C-C7D5-46D9-83B0-B6A4D5960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B004F51-3B6E-452B-8845-BBD587785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60FC997-DC79-4C55-852F-7895FC946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D3B7363-C8BE-412D-9FE9-2AA58AA2A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31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37EE1E1-A00A-42CB-A6CE-0592E232A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335C452-202F-4DB3-A874-23634E03F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04CBA8E-F395-45E4-9565-4F97B1738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60FC68F-5B30-4822-A8AD-DC0EF151D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87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F79D028-7DDC-40A2-AE92-43290B6FA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1730076-8343-476B-ADF0-8B169D9FE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0C7F8AE-7FA3-4CA7-BED2-7D175B512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26C557E-AD43-469D-9405-39E3D2607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42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A992DF-F9B4-42A5-A159-507B5EE82B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A091B26-8E9F-4E9E-8E4D-2E6418EA3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7FA21B-8009-437A-8EF2-E19736D79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7578192-05CF-436A-BB9B-5DD13B8511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19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5C236DB-7084-4189-8A64-8795778A9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543DC5B-CA12-4ABF-A5FE-6D8CCC77F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1EC1C94-B127-44BD-9B3D-B54AA13E0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4935738-90CF-43BA-A79D-D960C33E1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07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C6AB8DC-3787-4B61-9046-2422CC6279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6645373-D1CE-4113-9E3A-4DD8687215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6BF24CE-0EB2-47D8-A5C3-69CFCA08C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DB103DE-D4FD-4EFF-90B2-F7696EE001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08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E34802-75E0-433B-85F3-53FEB52C7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8B2BD98-6E89-4A42-A745-900A780AC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3A301A5-CB9A-4D01-BBC0-B14C19C21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02E2925-572C-4988-9968-9AA1700B7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42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3DA7D4B-3B47-43CC-9D4C-B1D0B1FF8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CFE4893-6E83-4DA1-A385-3E46FDED0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B86D662-EC07-4464-8008-B13FA501D9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A276B67-08A7-4F9B-A97B-BF1F49E5D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39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B7779D8-8A70-498B-AA0B-AA24D6991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5EDCAB7-1D85-4087-89ED-7E1032703C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635BFC5-06ED-48DE-BB3C-004D0B855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9C5CE1-A85C-432C-A1CC-A6A383B3B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56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F4C86B-3253-4828-9AE5-113BE04AF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414" t="25604" r="18960" b="16290"/>
          <a:stretch/>
        </p:blipFill>
        <p:spPr>
          <a:xfrm>
            <a:off x="-488345" y="-167750"/>
            <a:ext cx="10221284" cy="7228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5B038-AFE8-4E83-B5ED-3037378DAC58}"/>
              </a:ext>
            </a:extLst>
          </p:cNvPr>
          <p:cNvSpPr txBox="1"/>
          <p:nvPr/>
        </p:nvSpPr>
        <p:spPr>
          <a:xfrm>
            <a:off x="3706274" y="4876800"/>
            <a:ext cx="23897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4403B-0DC3-4D7C-A25A-300163B6EFAF}"/>
              </a:ext>
            </a:extLst>
          </p:cNvPr>
          <p:cNvSpPr txBox="1"/>
          <p:nvPr/>
        </p:nvSpPr>
        <p:spPr>
          <a:xfrm>
            <a:off x="1012286" y="1283964"/>
            <a:ext cx="4162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solidFill>
                    <a:srgbClr val="000000"/>
                  </a:solidFill>
                </a:ln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99DE4-41E4-4C07-9339-E3FED0D2CE2B}"/>
              </a:ext>
            </a:extLst>
          </p:cNvPr>
          <p:cNvSpPr txBox="1"/>
          <p:nvPr/>
        </p:nvSpPr>
        <p:spPr>
          <a:xfrm>
            <a:off x="-176357" y="5344601"/>
            <a:ext cx="219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A5111-E2AD-4205-9555-3ABCEE04835B}"/>
              </a:ext>
            </a:extLst>
          </p:cNvPr>
          <p:cNvSpPr txBox="1"/>
          <p:nvPr/>
        </p:nvSpPr>
        <p:spPr>
          <a:xfrm rot="16200000">
            <a:off x="4811696" y="2326585"/>
            <a:ext cx="323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666E9E5-F2E5-46E6-BDF1-3C3D8784E6CB}"/>
              </a:ext>
            </a:extLst>
          </p:cNvPr>
          <p:cNvSpPr/>
          <p:nvPr/>
        </p:nvSpPr>
        <p:spPr bwMode="auto">
          <a:xfrm>
            <a:off x="4560161" y="3761296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6F4CF0-8950-42B2-B350-EEAFAE8D2B8A}"/>
              </a:ext>
            </a:extLst>
          </p:cNvPr>
          <p:cNvSpPr/>
          <p:nvPr/>
        </p:nvSpPr>
        <p:spPr bwMode="auto">
          <a:xfrm>
            <a:off x="3690406" y="4539152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D64304-5729-4E4C-9D65-93D4205ADB9E}"/>
              </a:ext>
            </a:extLst>
          </p:cNvPr>
          <p:cNvSpPr/>
          <p:nvPr/>
        </p:nvSpPr>
        <p:spPr bwMode="auto">
          <a:xfrm>
            <a:off x="5259474" y="5318845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2DE5C0C-EDE9-4896-A02C-4A614CDF3020}"/>
              </a:ext>
            </a:extLst>
          </p:cNvPr>
          <p:cNvSpPr/>
          <p:nvPr/>
        </p:nvSpPr>
        <p:spPr bwMode="auto">
          <a:xfrm>
            <a:off x="3631961" y="6111521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A149A6-4461-47D9-8A2A-4CC407544F16}"/>
              </a:ext>
            </a:extLst>
          </p:cNvPr>
          <p:cNvSpPr/>
          <p:nvPr/>
        </p:nvSpPr>
        <p:spPr bwMode="auto">
          <a:xfrm>
            <a:off x="3799068" y="6381582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598055-355A-4BF3-9F42-E66DAB073A9D}"/>
              </a:ext>
            </a:extLst>
          </p:cNvPr>
          <p:cNvSpPr/>
          <p:nvPr/>
        </p:nvSpPr>
        <p:spPr bwMode="auto">
          <a:xfrm>
            <a:off x="3473709" y="6583219"/>
            <a:ext cx="167107" cy="167107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10B3C-8653-49F3-8DCF-865EFDCC7DB5}"/>
              </a:ext>
            </a:extLst>
          </p:cNvPr>
          <p:cNvSpPr txBox="1"/>
          <p:nvPr/>
        </p:nvSpPr>
        <p:spPr>
          <a:xfrm>
            <a:off x="3733800" y="3348335"/>
            <a:ext cx="17531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3E3D78-C17E-4722-AAAA-107ADA03FDA5}"/>
              </a:ext>
            </a:extLst>
          </p:cNvPr>
          <p:cNvSpPr txBox="1"/>
          <p:nvPr/>
        </p:nvSpPr>
        <p:spPr>
          <a:xfrm>
            <a:off x="2720700" y="4110335"/>
            <a:ext cx="210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noFill/>
              </a:ln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4F2112-5E20-4105-9BEB-D3A86993DBF3}"/>
              </a:ext>
            </a:extLst>
          </p:cNvPr>
          <p:cNvSpPr txBox="1"/>
          <p:nvPr/>
        </p:nvSpPr>
        <p:spPr>
          <a:xfrm>
            <a:off x="805009" y="5953997"/>
            <a:ext cx="28368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19360-98A0-4F9B-B4D0-E2F337819AAC}"/>
              </a:ext>
            </a:extLst>
          </p:cNvPr>
          <p:cNvSpPr txBox="1"/>
          <p:nvPr/>
        </p:nvSpPr>
        <p:spPr>
          <a:xfrm>
            <a:off x="-657619" y="6400800"/>
            <a:ext cx="41628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  <a:endParaRPr lang="en-US" b="1" dirty="0">
              <a:ln w="12700" cap="rnd" cmpd="sng">
                <a:noFill/>
              </a:ln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F775F-1D13-46CC-AE41-93F1A7CBB883}"/>
              </a:ext>
            </a:extLst>
          </p:cNvPr>
          <p:cNvSpPr txBox="1"/>
          <p:nvPr/>
        </p:nvSpPr>
        <p:spPr>
          <a:xfrm>
            <a:off x="3965709" y="6288661"/>
            <a:ext cx="15795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064C302A-9705-4C9E-B2D4-EDC685BA82B5}"/>
              </a:ext>
            </a:extLst>
          </p:cNvPr>
          <p:cNvSpPr/>
          <p:nvPr/>
        </p:nvSpPr>
        <p:spPr bwMode="auto">
          <a:xfrm>
            <a:off x="3897771" y="5997461"/>
            <a:ext cx="323762" cy="279105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C87F00-9B65-4D15-86E6-C143106A9022}"/>
              </a:ext>
            </a:extLst>
          </p:cNvPr>
          <p:cNvSpPr txBox="1"/>
          <p:nvPr/>
        </p:nvSpPr>
        <p:spPr>
          <a:xfrm>
            <a:off x="3976732" y="5554728"/>
            <a:ext cx="34908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Olives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5556" y="269033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000" b="1" dirty="0">
                <a:ln w="31750" cap="rnd" cmpd="sng">
                  <a:solidFill>
                    <a:srgbClr val="037935"/>
                  </a:solidFill>
                </a:ln>
                <a:solidFill>
                  <a:srgbClr val="FEF3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OMNISCIENT</a:t>
            </a:r>
          </a:p>
        </p:txBody>
      </p:sp>
    </p:spTree>
    <p:extLst>
      <p:ext uri="{BB962C8B-B14F-4D97-AF65-F5344CB8AC3E}">
        <p14:creationId xmlns:p14="http://schemas.microsoft.com/office/powerpoint/2010/main" val="12048358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2BF6B19D-DB9D-4CB8-8BF6-6BD9D3E0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265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11112" y="495806"/>
            <a:ext cx="913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  <p:extLst>
      <p:ext uri="{BB962C8B-B14F-4D97-AF65-F5344CB8AC3E}">
        <p14:creationId xmlns:p14="http://schemas.microsoft.com/office/powerpoint/2010/main" val="29336857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2BF6B19D-DB9D-4CB8-8BF6-6BD9D3E0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8942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5AA3A615-CB58-41E6-87EA-10786D9CB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BAD049F3-BBFD-467E-BB72-33CFFC4D1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4E1D4E25-F282-4E2B-B797-14342C2637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4FAB015-7464-4BCA-A4A1-1C6D48FC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11112" y="495806"/>
            <a:ext cx="913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4FAB015-7464-4BCA-A4A1-1C6D48FC7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60202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23A03561-CE40-4E29-A11B-DB93D578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11112" y="495806"/>
            <a:ext cx="913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loves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everyone!</a:t>
            </a:r>
          </a:p>
        </p:txBody>
      </p:sp>
    </p:spTree>
    <p:extLst>
      <p:ext uri="{BB962C8B-B14F-4D97-AF65-F5344CB8AC3E}">
        <p14:creationId xmlns:p14="http://schemas.microsoft.com/office/powerpoint/2010/main" val="38906359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23A03561-CE40-4E29-A11B-DB93D5785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2792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2BF6B19D-DB9D-4CB8-8BF6-6BD9D3E0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46</Words>
  <Application>Microsoft Office PowerPoint</Application>
  <PresentationFormat>On-screen Show (4:3)</PresentationFormat>
  <Paragraphs>29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Zoe York</cp:lastModifiedBy>
  <cp:revision>63</cp:revision>
  <dcterms:created xsi:type="dcterms:W3CDTF">2005-12-16T20:21:05Z</dcterms:created>
  <dcterms:modified xsi:type="dcterms:W3CDTF">2022-03-25T18:56:23Z</dcterms:modified>
</cp:coreProperties>
</file>