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267" r:id="rId2"/>
    <p:sldId id="268" r:id="rId3"/>
    <p:sldId id="269" r:id="rId4"/>
    <p:sldId id="270" r:id="rId5"/>
    <p:sldId id="284" r:id="rId6"/>
    <p:sldId id="272" r:id="rId7"/>
    <p:sldId id="282" r:id="rId8"/>
    <p:sldId id="274" r:id="rId9"/>
    <p:sldId id="275" r:id="rId10"/>
    <p:sldId id="276" r:id="rId11"/>
    <p:sldId id="285" r:id="rId12"/>
    <p:sldId id="283" r:id="rId13"/>
    <p:sldId id="286" r:id="rId14"/>
    <p:sldId id="280" r:id="rId15"/>
    <p:sldId id="281" r:id="rId1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6AB2DFE-C1E3-4218-9284-8C6A1551BF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0618606-3A30-4C51-A2EE-B58DF6A0F3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1DAF6701-CCCE-4235-BAA3-E9AF3F6CA0E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5CAE8547-D80A-4419-ACB0-4BB0FDF6DFE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AC542EB-03C6-4414-B7D0-CA3300174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13FC3B2-9416-4502-A661-51B759A825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0CD5859-972C-4BA9-810B-704D479F8C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3D81BBC5-8E87-426E-94C2-C2D875F62A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19B6AB22-8742-425B-909C-04058B517F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EF6A0B2C-2308-440D-97D3-EDF038421C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E6CA5C61-DEAC-4E2E-864A-674483730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5EB9609-783A-4C29-9FF7-CAC37E8395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7329DF-B84B-4239-BB73-5D74E0243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AF1842-A7E5-49E8-B0CA-794CB8A14D4E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A8B5EB43-9952-438C-BE49-B7719A4B6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F2A33AF-408E-4A94-B854-726988693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34E594-BC73-4A62-A0F6-A852986B00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96643D-CA2C-4A2A-804F-90CB04050571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5E74A302-F7E8-4F9D-80ED-C96C9123D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274FA5B-1924-4A3A-A95F-C3284431A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4BB36C-3C46-42A8-9D47-433E4B5C67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E10D3C-5F1A-4E18-95C2-902D89ED9F0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7C4547F-E50C-4DBC-86C4-C9855CEA9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CDB4C18-2381-4046-B58F-7BF7B2482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27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29CB75-6E3E-43E2-BF28-55C7800223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24AA68-FC7B-4C2D-BD83-5B01C7CA46A5}" type="slidenum">
              <a:rPr lang="en-US" altLang="en-US" sz="120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5E9BD71B-DAE2-4730-B592-0727428ED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28951FC-DD64-449E-BDC4-84704140E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60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4BB36C-3C46-42A8-9D47-433E4B5C67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E10D3C-5F1A-4E18-95C2-902D89ED9F0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7C4547F-E50C-4DBC-86C4-C9855CEA9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CDB4C18-2381-4046-B58F-7BF7B2482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5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90FA26-1383-4447-8F41-DFD29E4BC3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76CE223-26ED-4103-B6FB-57FE76851FBB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87A6A11-3858-4A0D-8F2F-0D50D7A81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887E095C-87DA-4778-912B-6491EBB2C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DCCF44-283C-439B-B66C-A9E11C865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579828A-928D-44BE-B093-1C33A6E63444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B00E397-11AE-451B-BF6C-60EADCB7B9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934E2DC-857C-4C27-9C47-774DFCF4F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6FA277-CD97-46D7-8CB4-832038DB47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DDCFF17-01BB-47E4-967B-4A3BD55B017D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144C540-5129-4584-B7E6-0D49057DEB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72ED690-963F-4297-BF24-EED0929D1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A23C4-BFF7-476D-955D-49C2C73EE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08C58C2-C8CA-4515-96D5-C68F3A1E2DFB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1B415DE-B2B2-4757-8DB2-AD45BD3247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5509437-16D1-4CEB-81D5-04B7A08DE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29CB75-6E3E-43E2-BF28-55C7800223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24AA68-FC7B-4C2D-BD83-5B01C7CA46A5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5E9BD71B-DAE2-4730-B592-0727428ED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28951FC-DD64-449E-BDC4-84704140E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A23C4-BFF7-476D-955D-49C2C73EE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08C58C2-C8CA-4515-96D5-C68F3A1E2DFB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1B415DE-B2B2-4757-8DB2-AD45BD3247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5509437-16D1-4CEB-81D5-04B7A08DE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3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6B33C8-DE55-4CF5-BB50-2D638B22A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FA8B19-9519-4A8E-816E-C1114E5951A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844CFB5-73C8-4FB6-9DD5-D85FF06647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C6D505A-EEC7-4911-B72A-8A8BBE0E8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29CB75-6E3E-43E2-BF28-55C7800223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24AA68-FC7B-4C2D-BD83-5B01C7CA46A5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5E9BD71B-DAE2-4730-B592-0727428ED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28951FC-DD64-449E-BDC4-84704140E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9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E548A4-08B7-4A07-AEDB-9B3ED3241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B586A0A-50F8-4173-98B7-C3DA1E28D85D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AB84ACA-DE7D-47B0-9D36-55CF5182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2F18C982-E4C1-4C92-B4A6-C985A8DD4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4BB36C-3C46-42A8-9D47-433E4B5C67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E10D3C-5F1A-4E18-95C2-902D89ED9F0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7C4547F-E50C-4DBC-86C4-C9855CEA9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CDB4C18-2381-4046-B58F-7BF7B2482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43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23A2414-AA05-4ACE-BB3A-3FC4A631F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539B58-B87B-44F0-B91D-FECAB8B05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C55303D-B651-410D-BDF7-91AE5A93C1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9B03861-944B-4074-992C-F551937DC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30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660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3660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16EF2A6-C07A-4229-8DFE-2780308A7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59F182E-62C1-40D1-AD3B-62D4DBE85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0B2EB4F-1C53-4CE5-B39E-C0D135D22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57A57EE-9AA7-4368-AE53-B33EAD54D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041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2E3EB51-37AD-4F79-A1C2-DD41CDFA7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C24EF99-72AB-48E5-AF58-28FB08E79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DFB7C12-8CD2-4EB1-AB5B-2B3FBF8D8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216EF31-36BC-41BF-90A0-7B7626BF1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81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5485539-60A6-4B5A-8A3A-7583A8B47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599BC92-F830-400B-9E7B-7463D13AA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B66C4C2-07D6-4735-8D46-BD21E82CD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8BA24A5-19EC-4956-BFFB-4E0F03B73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79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0F3628-3C5F-452F-B643-D125DCE3B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F2E4625-55D8-40DD-84FA-ED6C28D27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D0057BD-97C8-4CA7-9FF0-7FE533AF1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7371483-D3B8-466D-B6A0-320D12A9D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74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9F1158E-FD6F-44AC-8A9A-5C33B473F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6C7330D-2926-42A5-8BBA-CDDEC6B3FA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2D82787-FA65-48DF-AF0A-C15C217F3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CF79BB0-8A9A-4C01-AC30-9EF99E30A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68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DDAD569-BC18-4B1A-BF26-8363A2A5A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6251583-1101-4E44-A16B-6843ED97E2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90F48F3-9261-47F8-BE6E-9E9A754A14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B037F1A-1240-4AC0-9E46-B45B30682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34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A9F3A61-3438-4FD4-904E-A6FED87AFD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577A460-8881-40B4-BCC7-28A405288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ABEF925-5A92-4F1E-9CD9-FE7AB5E81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333883B-B056-4FF1-B2AB-596BFCB0D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67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3A44CC-0B7B-4EF0-A091-1A7A726BE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B9B5D4D-2AEA-48FE-9A8E-FACD4DBDD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A424E2B-DD2B-4EC0-A4B6-6C9FE5133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4DE23E2-60D3-4BC5-A94F-77AF2B90C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0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FD34113-CD24-428A-86FE-1D052E400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C9B0514-A6E3-4948-B647-935DFC9F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421EED8-0FCD-43C4-847C-1C45E89AB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17856CE-CFAE-4EFD-9581-8BC6A03E7B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21F7A7-1E98-4A43-87A4-E54A4C41D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414" t="25604" r="18960" b="16290"/>
          <a:stretch/>
        </p:blipFill>
        <p:spPr>
          <a:xfrm>
            <a:off x="-228600" y="-1571003"/>
            <a:ext cx="9829800" cy="6951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4D23B-79F8-4A50-A56F-2B2DF0E0DC06}"/>
              </a:ext>
            </a:extLst>
          </p:cNvPr>
          <p:cNvSpPr txBox="1"/>
          <p:nvPr/>
        </p:nvSpPr>
        <p:spPr>
          <a:xfrm>
            <a:off x="3767002" y="3214535"/>
            <a:ext cx="22981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A8CAA-A714-46B1-8DA2-1414035EFCAD}"/>
              </a:ext>
            </a:extLst>
          </p:cNvPr>
          <p:cNvSpPr txBox="1"/>
          <p:nvPr/>
        </p:nvSpPr>
        <p:spPr>
          <a:xfrm>
            <a:off x="990600" y="133350"/>
            <a:ext cx="400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solidFill>
                    <a:srgbClr val="000000"/>
                  </a:solidFill>
                </a:ln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SAMARIA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7B47F-BB1C-4393-9B11-2C02716CE359}"/>
              </a:ext>
            </a:extLst>
          </p:cNvPr>
          <p:cNvSpPr txBox="1"/>
          <p:nvPr/>
        </p:nvSpPr>
        <p:spPr>
          <a:xfrm>
            <a:off x="-120492" y="3691849"/>
            <a:ext cx="2114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F72604-FB08-48E9-895A-3A8C2F5D7C49}"/>
              </a:ext>
            </a:extLst>
          </p:cNvPr>
          <p:cNvSpPr txBox="1"/>
          <p:nvPr/>
        </p:nvSpPr>
        <p:spPr>
          <a:xfrm rot="16200000">
            <a:off x="4876541" y="1168241"/>
            <a:ext cx="310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C637D5-11CC-4F2F-9083-EE7324329995}"/>
              </a:ext>
            </a:extLst>
          </p:cNvPr>
          <p:cNvSpPr/>
          <p:nvPr/>
        </p:nvSpPr>
        <p:spPr bwMode="auto">
          <a:xfrm>
            <a:off x="4564408" y="2087597"/>
            <a:ext cx="160706" cy="16070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EDDE68-489A-4448-8D73-4BA787DF541F}"/>
              </a:ext>
            </a:extLst>
          </p:cNvPr>
          <p:cNvSpPr/>
          <p:nvPr/>
        </p:nvSpPr>
        <p:spPr bwMode="auto">
          <a:xfrm>
            <a:off x="3694653" y="2865453"/>
            <a:ext cx="160706" cy="16070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A967C5-BB9B-4F32-836F-0CBF721E3996}"/>
              </a:ext>
            </a:extLst>
          </p:cNvPr>
          <p:cNvSpPr/>
          <p:nvPr/>
        </p:nvSpPr>
        <p:spPr bwMode="auto">
          <a:xfrm>
            <a:off x="5263721" y="3645146"/>
            <a:ext cx="160706" cy="16070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679B3D-228D-48C4-BF24-61C85C74CDD3}"/>
              </a:ext>
            </a:extLst>
          </p:cNvPr>
          <p:cNvSpPr/>
          <p:nvPr/>
        </p:nvSpPr>
        <p:spPr bwMode="auto">
          <a:xfrm>
            <a:off x="3636208" y="4437822"/>
            <a:ext cx="160706" cy="16070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757E8E-3592-4BA1-B85C-41983B1B651F}"/>
              </a:ext>
            </a:extLst>
          </p:cNvPr>
          <p:cNvSpPr/>
          <p:nvPr/>
        </p:nvSpPr>
        <p:spPr bwMode="auto">
          <a:xfrm>
            <a:off x="3803315" y="4707883"/>
            <a:ext cx="160706" cy="16070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02CF02-31CE-4119-9352-FB2493824525}"/>
              </a:ext>
            </a:extLst>
          </p:cNvPr>
          <p:cNvSpPr/>
          <p:nvPr/>
        </p:nvSpPr>
        <p:spPr bwMode="auto">
          <a:xfrm>
            <a:off x="3477956" y="4909520"/>
            <a:ext cx="160706" cy="16070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D46492-09B9-45A5-8B8F-0EF3837C158E}"/>
              </a:ext>
            </a:extLst>
          </p:cNvPr>
          <p:cNvSpPr txBox="1"/>
          <p:nvPr/>
        </p:nvSpPr>
        <p:spPr>
          <a:xfrm>
            <a:off x="3778351" y="1686070"/>
            <a:ext cx="16859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B22136-FF9A-4A1C-A833-C4748C667573}"/>
              </a:ext>
            </a:extLst>
          </p:cNvPr>
          <p:cNvSpPr txBox="1"/>
          <p:nvPr/>
        </p:nvSpPr>
        <p:spPr>
          <a:xfrm>
            <a:off x="2774230" y="2448070"/>
            <a:ext cx="20258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  <a:endParaRPr lang="en-US" b="1" dirty="0">
              <a:ln w="12700" cap="rnd" cmpd="sng">
                <a:noFill/>
              </a:ln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249EBC-9176-433E-93CF-83666897163F}"/>
              </a:ext>
            </a:extLst>
          </p:cNvPr>
          <p:cNvSpPr txBox="1"/>
          <p:nvPr/>
        </p:nvSpPr>
        <p:spPr>
          <a:xfrm>
            <a:off x="877100" y="4291732"/>
            <a:ext cx="27282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25A7CE-057B-45B8-BE53-3D9F8EAA03C8}"/>
              </a:ext>
            </a:extLst>
          </p:cNvPr>
          <p:cNvSpPr txBox="1"/>
          <p:nvPr/>
        </p:nvSpPr>
        <p:spPr>
          <a:xfrm>
            <a:off x="-498180" y="4629150"/>
            <a:ext cx="40033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311228-6BE1-49F2-B589-10787CF895C9}"/>
              </a:ext>
            </a:extLst>
          </p:cNvPr>
          <p:cNvSpPr txBox="1"/>
          <p:nvPr/>
        </p:nvSpPr>
        <p:spPr>
          <a:xfrm>
            <a:off x="3962400" y="4626396"/>
            <a:ext cx="15711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B87317A2-1B4C-443E-89BD-F912E3F6B3F7}"/>
              </a:ext>
            </a:extLst>
          </p:cNvPr>
          <p:cNvSpPr/>
          <p:nvPr/>
        </p:nvSpPr>
        <p:spPr bwMode="auto">
          <a:xfrm>
            <a:off x="3905998" y="4328050"/>
            <a:ext cx="311362" cy="268416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A46465-4885-4B3A-9C87-0D3AB86ECD8D}"/>
              </a:ext>
            </a:extLst>
          </p:cNvPr>
          <p:cNvSpPr txBox="1"/>
          <p:nvPr/>
        </p:nvSpPr>
        <p:spPr>
          <a:xfrm>
            <a:off x="4065443" y="3906732"/>
            <a:ext cx="3357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Mount of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Olives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D09BDCB-2640-4855-BBE5-7807220D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68580"/>
            <a:ext cx="9387840" cy="528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EB58B9-B81E-41C1-834A-59EF9C7ED3A9}"/>
              </a:ext>
            </a:extLst>
          </p:cNvPr>
          <p:cNvSpPr txBox="1"/>
          <p:nvPr/>
        </p:nvSpPr>
        <p:spPr>
          <a:xfrm>
            <a:off x="5556" y="1833086"/>
            <a:ext cx="913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rgbClr val="037935"/>
                  </a:solidFill>
                </a:ln>
                <a:solidFill>
                  <a:srgbClr val="FEF3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OMNISCIENT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C4F30BED-63BA-452E-A188-7FE16ED2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82210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01525B7F-EC5D-4B8F-A5EC-461D9F912B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CE1B1-49AE-4A6F-8D0D-F8CCD40A2EFD}"/>
              </a:ext>
            </a:extLst>
          </p:cNvPr>
          <p:cNvSpPr txBox="1"/>
          <p:nvPr/>
        </p:nvSpPr>
        <p:spPr>
          <a:xfrm>
            <a:off x="11112" y="133350"/>
            <a:ext cx="913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loves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everyone!</a:t>
            </a:r>
          </a:p>
        </p:txBody>
      </p:sp>
    </p:spTree>
    <p:extLst>
      <p:ext uri="{BB962C8B-B14F-4D97-AF65-F5344CB8AC3E}">
        <p14:creationId xmlns:p14="http://schemas.microsoft.com/office/powerpoint/2010/main" val="22596774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C4F30BED-63BA-452E-A188-7FE16ED2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3650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1D165C9A-1497-4DAA-A429-3CF0E21F7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DCAAC69B-AB13-41FC-93BC-5393A5D8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55DE149D-442D-4129-94FF-B29D13B57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9A347501-6283-48E5-B359-B045DE16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01525B7F-EC5D-4B8F-A5EC-461D9F912B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CE1B1-49AE-4A6F-8D0D-F8CCD40A2EFD}"/>
              </a:ext>
            </a:extLst>
          </p:cNvPr>
          <p:cNvSpPr txBox="1"/>
          <p:nvPr/>
        </p:nvSpPr>
        <p:spPr>
          <a:xfrm>
            <a:off x="11112" y="133350"/>
            <a:ext cx="913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loves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everyone!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9A347501-6283-48E5-B359-B045DE16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559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00F9DB46-EF04-4CD6-9DCF-5793EBA1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01525B7F-EC5D-4B8F-A5EC-461D9F912B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CE1B1-49AE-4A6F-8D0D-F8CCD40A2EFD}"/>
              </a:ext>
            </a:extLst>
          </p:cNvPr>
          <p:cNvSpPr txBox="1"/>
          <p:nvPr/>
        </p:nvSpPr>
        <p:spPr>
          <a:xfrm>
            <a:off x="11112" y="133350"/>
            <a:ext cx="913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loves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everyone!</a:t>
            </a:r>
          </a:p>
        </p:txBody>
      </p:sp>
    </p:spTree>
    <p:extLst>
      <p:ext uri="{BB962C8B-B14F-4D97-AF65-F5344CB8AC3E}">
        <p14:creationId xmlns:p14="http://schemas.microsoft.com/office/powerpoint/2010/main" val="1236102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DFB709AD-3544-402B-9151-0658D229C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C4F30BED-63BA-452E-A188-7FE16ED2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46</Words>
  <Application>Microsoft Office PowerPoint</Application>
  <PresentationFormat>On-screen Show (16:9)</PresentationFormat>
  <Paragraphs>29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Zoe York</cp:lastModifiedBy>
  <cp:revision>62</cp:revision>
  <dcterms:created xsi:type="dcterms:W3CDTF">2005-12-16T20:21:05Z</dcterms:created>
  <dcterms:modified xsi:type="dcterms:W3CDTF">2022-03-25T18:56:33Z</dcterms:modified>
</cp:coreProperties>
</file>