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42" r:id="rId1"/>
  </p:sldMasterIdLst>
  <p:notesMasterIdLst>
    <p:notesMasterId r:id="rId3"/>
  </p:notesMasterIdLst>
  <p:handoutMasterIdLst>
    <p:handoutMasterId r:id="rId4"/>
  </p:handoutMasterIdLst>
  <p:sldIdLst>
    <p:sldId id="284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758" y="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70881569-1B4D-4F39-8DE4-B9C09AD06AC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9E29D6C-3A22-4EA8-9BFC-66F8EEDBD80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1F5E7BCA-66F4-4BFF-8568-BFA62AB4227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4A174669-0EC1-4737-B921-4259E94BD08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D4326EB5-CCFA-422E-93FE-44981ABF48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D2EF57AD-26D3-4FAE-BC0C-576D5FA297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BC39A2E-EA87-4FBD-B020-F68DF280022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500619A6-7261-46D5-A720-94BBC14FD19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9608CD01-D6FE-454D-96AB-5B1594563AE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id="{13128B99-002C-4519-9A9C-05636B3313A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>
            <a:extLst>
              <a:ext uri="{FF2B5EF4-FFF2-40B4-BE49-F238E27FC236}">
                <a16:creationId xmlns:a16="http://schemas.microsoft.com/office/drawing/2014/main" id="{E1B11ADA-DF2D-4ED2-8FAD-3E63D8BC98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A5BDBA53-2264-424E-B39F-4142B994C10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45A3DC0-787E-417F-8FC9-F9D21F2FEF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510E932F-BAC3-4EDB-9024-51186152A5C2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/>
              <a:t>1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4818" name="Rectangle 1026">
            <a:extLst>
              <a:ext uri="{FF2B5EF4-FFF2-40B4-BE49-F238E27FC236}">
                <a16:creationId xmlns:a16="http://schemas.microsoft.com/office/drawing/2014/main" id="{6C9AD593-7AE0-4101-8F03-202B3B8E1C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>
            <a:extLst>
              <a:ext uri="{FF2B5EF4-FFF2-40B4-BE49-F238E27FC236}">
                <a16:creationId xmlns:a16="http://schemas.microsoft.com/office/drawing/2014/main" id="{7277C5AF-841E-45F0-8036-8E1A7D84C3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9410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977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0CF55ECD-1651-4F3D-9DA6-6F0C53F66F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AF1CE58-37E6-4211-B6B7-2A59B1AF8E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219C3D0-B329-4380-B098-BCDDD81CB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8AF85B-6FFF-4002-A7A9-6319641259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0154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7"/>
            <a:ext cx="2057400" cy="582136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7"/>
            <a:ext cx="6019800" cy="58213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47F2F6E-2462-4B23-9A10-6D16967A55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E33EA46-5E59-4F96-946C-4CD0A8C579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9E8307B4-2C85-4A2F-BED9-FB080501FE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E600F64-DE07-4018-A51F-5ED8324483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8305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7"/>
            <a:ext cx="8229600" cy="58213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D8CF929F-9080-45B3-B87E-053BF46683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351C67D3-2BF8-43FD-9C02-CF7C6E0CB0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0628087E-8D4A-4F26-B940-34C75D7208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1F565F2-35F5-43FD-9B5E-C7B6078034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6112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A13FA95-FF02-4373-AACF-EE765E9771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755954F-54F3-488D-AA43-E97FE785FF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97C69CB7-6078-4909-862E-800A06687A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13C3EC-2089-4AE0-A56C-5E95FD9B22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747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0963C62-B475-48F2-A2F9-6EA8CE8633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EAB3FD98-EE1D-4323-BC59-BB6A9943A8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922616D0-1DE6-49D3-A7D0-AFFDD7BB30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105406-1AE1-49BE-9E7A-8795BA2218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1830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48411D70-ABB3-4A51-9AAD-4CF32E6EC9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68E5D87B-FD36-415E-A177-B9F73A76BF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37B5A20C-9808-4201-A6A8-FEA8E707E9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9124B4E-F23A-4B33-9A70-5A747F77CA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0918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79BB4C6-4734-41BA-A9C4-ADC1D413C4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F52EF2DF-75E0-4ACA-A2BC-2ECD26887C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756AB18-0B00-4CFE-962C-C4B630F06E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586582-646E-4B25-9242-8D25026783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2380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EA8119EF-3746-42FE-856F-B8BBFB105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3F8CAA56-9487-491A-8AFE-1BFA824074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9B5E04AE-D7F7-4B91-9287-034DF7BF31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F9121E-1C07-437A-B633-BC967DD8A4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942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74C39BE1-41AE-48A7-AEBB-F6D649FCB7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6532C310-4E5B-4AF6-830D-13F58E5018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A034A93F-C67B-4AA9-85E1-14C18C7CA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6E79FE-CE0F-4F69-A3C2-9D223073BA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098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2174531-7F06-4183-9126-F5F73A79FE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0FD8BFF7-40A9-4C04-91F3-42720DB073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67A2E43E-2E2C-4E19-B2D5-4C4E0F74F8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F329DD8-525F-4CEF-BDFE-9A5E171F1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7082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981C96F-D4B5-4E30-B4D3-9B7AEA098B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D8460D0-04F9-4E3F-AE55-5325685B0F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64FF3726-6BE1-44CE-ADAD-5EF4D457CC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76D8083-3C98-4432-AA59-AE2505098B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492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4731" r:id="rId1"/>
    <p:sldLayoutId id="2147484732" r:id="rId2"/>
    <p:sldLayoutId id="2147484733" r:id="rId3"/>
    <p:sldLayoutId id="2147484734" r:id="rId4"/>
    <p:sldLayoutId id="2147484735" r:id="rId5"/>
    <p:sldLayoutId id="2147484736" r:id="rId6"/>
    <p:sldLayoutId id="2147484737" r:id="rId7"/>
    <p:sldLayoutId id="2147484738" r:id="rId8"/>
    <p:sldLayoutId id="2147484739" r:id="rId9"/>
    <p:sldLayoutId id="2147484740" r:id="rId10"/>
    <p:sldLayoutId id="2147484741" r:id="rId11"/>
    <p:sldLayoutId id="214748474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Picture 2">
            <a:extLst>
              <a:ext uri="{FF2B5EF4-FFF2-40B4-BE49-F238E27FC236}">
                <a16:creationId xmlns:a16="http://schemas.microsoft.com/office/drawing/2014/main" id="{9DBB4551-4F74-4A1A-A845-EFE2E3C5E1B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 bwMode="auto">
          <a:xfrm>
            <a:off x="-121920" y="-91440"/>
            <a:ext cx="9387840" cy="7040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DDF2F24-8762-4F1E-8194-FAF9C1663A44}"/>
              </a:ext>
            </a:extLst>
          </p:cNvPr>
          <p:cNvSpPr txBox="1"/>
          <p:nvPr/>
        </p:nvSpPr>
        <p:spPr>
          <a:xfrm>
            <a:off x="3886200" y="428179"/>
            <a:ext cx="52578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9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Jesus</a:t>
            </a:r>
            <a:br>
              <a:rPr lang="en-US" sz="9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9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gives</a:t>
            </a:r>
            <a:br>
              <a:rPr lang="en-US" sz="9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9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new</a:t>
            </a:r>
            <a:br>
              <a:rPr lang="en-US" sz="9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9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life!</a:t>
            </a:r>
          </a:p>
        </p:txBody>
      </p:sp>
    </p:spTree>
    <p:extLst>
      <p:ext uri="{BB962C8B-B14F-4D97-AF65-F5344CB8AC3E}">
        <p14:creationId xmlns:p14="http://schemas.microsoft.com/office/powerpoint/2010/main" val="371244724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ahom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ahoma" charset="0"/>
            <a:ea typeface="ＭＳ Ｐゴシック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377</TotalTime>
  <Words>9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Tahoma</vt:lpstr>
      <vt:lpstr>Wingdings</vt:lpstr>
      <vt:lpstr>1_Slit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Turned Around</dc:title>
  <dc:creator>Yolanda Derstine</dc:creator>
  <cp:lastModifiedBy>Thomas Bates</cp:lastModifiedBy>
  <cp:revision>62</cp:revision>
  <dcterms:created xsi:type="dcterms:W3CDTF">2005-12-16T20:21:05Z</dcterms:created>
  <dcterms:modified xsi:type="dcterms:W3CDTF">2022-03-07T18:45:10Z</dcterms:modified>
</cp:coreProperties>
</file>