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84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758" y="10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9F5DEDA-B0A3-4395-80A2-DA877C6784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034F28F-95B1-4258-8E6D-C9E8A67D3EC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50245B24-9963-4E13-BB42-9B03FE715A1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99A0656F-BF7B-48B5-B3CA-14A200F50E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55958F41-2C9F-424C-828E-84B5553491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5D5487E-3ED7-4BCF-B207-4AF4281CFDC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8D31F9C-74E2-4581-ADA8-300DBCAB0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41992DE4-51C9-42B1-9E86-A99C60F4DD0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C8B77865-46DF-48E4-9165-3B7A035CB86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C45859D4-8AF1-4969-AEEB-CD1B894778D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82906489-4AE4-4B4F-A569-700983BB05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3D144FB1-739B-429B-9C05-BB3AFD606E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0A3A685-FA2F-4ED5-A019-3A4E30DE44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8302B47-3E6D-438F-A523-680472FA4D59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/>
              <a:t>1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818" name="Rectangle 1026">
            <a:extLst>
              <a:ext uri="{FF2B5EF4-FFF2-40B4-BE49-F238E27FC236}">
                <a16:creationId xmlns:a16="http://schemas.microsoft.com/office/drawing/2014/main" id="{78CF34E7-CC08-408B-95D0-AE2550E3B7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>
            <a:extLst>
              <a:ext uri="{FF2B5EF4-FFF2-40B4-BE49-F238E27FC236}">
                <a16:creationId xmlns:a16="http://schemas.microsoft.com/office/drawing/2014/main" id="{FBC26E02-52F2-4D1B-ACCB-74FC3325D5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818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943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7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D1E0D94-1F1F-45FD-A413-29138389A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1B5D06B-1F26-43BC-B621-CF89D896A6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963CBF8-8CFD-4DD3-AE28-6648575CFC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33E6F8A-C12A-41AE-9F32-DAB8E86384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62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8"/>
            <a:ext cx="2057400" cy="43660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019800" cy="43660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8A47103-AC77-4C21-95CE-EDE1BEED4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23D6F87-6072-40C2-8094-71C4BD3FF9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867078C-31C2-4294-A4EE-7B3C7A8E0B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30E32D7-BE51-420A-A673-4275580C76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681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8"/>
            <a:ext cx="8229600" cy="436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76DB7345-D74E-462D-A009-4D7162E3DB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91BA6E5B-5E2F-4277-BCA4-32CC90B92C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4C10824-4252-4132-95E6-C8BA48D46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DD6E4A4-DDF5-455E-BD24-9BD64D33F7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4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718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3D48E7B9-DD02-4430-868E-87F1331D1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A3B970D-6584-4EF2-A030-0EAC80FF3C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1FF6313-0017-47C0-9938-417F1D0FB8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AAF4B2A-0F37-4FCE-80A4-2F59C02DAE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55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BC73997-B97F-4F54-9BC9-E84E4082FB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8CA53B6-D3E2-4C60-920E-E9839C423E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889785F-7CF7-4FFB-85DA-F2BC0F3485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547D7F5-7455-449F-BD3C-27C9CED155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316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71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71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C52AE4E-6F81-4CE4-AE57-AE0B5819A5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EC16292-1BCD-47C0-8E57-E3B3475CED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9F37C05-A829-4A75-926B-6B071CA05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2073283-4F4B-4D99-AA51-F76483130D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472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7EDC5F6-3229-4666-91AE-7A2F232690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7B0CDB5B-0ACC-4F97-B666-E126BFBAEA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705386E1-BB68-4664-A5C9-BED00F6F4D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7590DBE-7DF8-4A9E-899A-BE4CF8590F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43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703437B-AA9B-4F19-B128-22F76EFD1A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28D474F5-062C-4BB4-AC46-01C74D498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82E3D15-EAF6-44A8-AC30-8DE7A94F9B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D68A835-4F28-454B-A4D9-D314B95AEB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32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974493E6-8D40-43A8-B371-9FD3E720B9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E98E25E5-26DF-4B5B-A2F0-933CCD5077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29E7A07-7ADA-4CF7-B72C-2FD8F9B56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6B667A1-F4C4-405F-8E14-43EA05AE0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82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B451376-574C-42DF-858B-C77BC22F3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9A724CF-E85A-427D-9C34-976B400929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526FB5E-E96C-44DB-962A-8E547FF174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0B8C453-86B0-49BC-A16A-DFB163047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20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C66A3AA-60AE-4AA4-BBD6-9CEFF89550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42796BA-2088-45DE-A236-E6B28D9A5D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26939591-0FD5-45AB-BD50-28D18AFFD2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3610AB5-8D38-46EB-8434-9770FCD9AB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606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4719" r:id="rId1"/>
    <p:sldLayoutId id="2147484720" r:id="rId2"/>
    <p:sldLayoutId id="2147484721" r:id="rId3"/>
    <p:sldLayoutId id="2147484722" r:id="rId4"/>
    <p:sldLayoutId id="2147484723" r:id="rId5"/>
    <p:sldLayoutId id="2147484724" r:id="rId6"/>
    <p:sldLayoutId id="2147484725" r:id="rId7"/>
    <p:sldLayoutId id="2147484726" r:id="rId8"/>
    <p:sldLayoutId id="2147484727" r:id="rId9"/>
    <p:sldLayoutId id="2147484728" r:id="rId10"/>
    <p:sldLayoutId id="2147484729" r:id="rId11"/>
    <p:sldLayoutId id="214748473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2">
            <a:extLst>
              <a:ext uri="{FF2B5EF4-FFF2-40B4-BE49-F238E27FC236}">
                <a16:creationId xmlns:a16="http://schemas.microsoft.com/office/drawing/2014/main" id="{DE56E70C-A8D7-4011-87EC-7730482BEBA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 bwMode="auto">
          <a:xfrm>
            <a:off x="-142240" y="-80010"/>
            <a:ext cx="9428480" cy="5303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7DFC86-F554-438F-A280-5E412160AC15}"/>
              </a:ext>
            </a:extLst>
          </p:cNvPr>
          <p:cNvSpPr txBox="1"/>
          <p:nvPr/>
        </p:nvSpPr>
        <p:spPr>
          <a:xfrm>
            <a:off x="3048000" y="678924"/>
            <a:ext cx="6096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Jesus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gives new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life!</a:t>
            </a:r>
          </a:p>
        </p:txBody>
      </p:sp>
    </p:spTree>
    <p:extLst>
      <p:ext uri="{BB962C8B-B14F-4D97-AF65-F5344CB8AC3E}">
        <p14:creationId xmlns:p14="http://schemas.microsoft.com/office/powerpoint/2010/main" val="56832352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8</Words>
  <Application>Microsoft Office PowerPoint</Application>
  <PresentationFormat>On-screen Show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Tahoma</vt:lpstr>
      <vt:lpstr>Wingdings</vt:lpstr>
      <vt:lpstr>Slit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Turned Around</dc:title>
  <dc:creator>Yolanda Derstine</dc:creator>
  <cp:lastModifiedBy>Thomas Bates</cp:lastModifiedBy>
  <cp:revision>60</cp:revision>
  <dcterms:created xsi:type="dcterms:W3CDTF">2005-12-16T20:21:05Z</dcterms:created>
  <dcterms:modified xsi:type="dcterms:W3CDTF">2022-03-07T18:45:57Z</dcterms:modified>
</cp:coreProperties>
</file>