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609" autoAdjust="0"/>
  </p:normalViewPr>
  <p:slideViewPr>
    <p:cSldViewPr>
      <p:cViewPr varScale="1">
        <p:scale>
          <a:sx n="123" d="100"/>
          <a:sy n="123" d="100"/>
        </p:scale>
        <p:origin x="-1248" y="-9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E4B4D1-4160-41B7-81DA-EF1A21241A1F}" type="datetimeFigureOut">
              <a:rPr lang="en-US" smtClean="0"/>
              <a:t>5/22/2017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729E0A9-B59A-41EB-875D-91913EFCB18F}" type="slidenum">
              <a:rPr lang="en-US" smtClean="0"/>
              <a:t>‹#›</a:t>
            </a:fld>
            <a:endParaRPr lang="en-US"/>
          </a:p>
        </p:txBody>
      </p:sp>
    </p:spTree>
    <p:extLst>
      <p:ext uri="{BB962C8B-B14F-4D97-AF65-F5344CB8AC3E}">
        <p14:creationId xmlns:p14="http://schemas.microsoft.com/office/powerpoint/2010/main" val="18611442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Instructions:</a:t>
            </a:r>
            <a:r>
              <a:rPr lang="en-US" baseline="0" dirty="0" smtClean="0"/>
              <a:t> Once a child has answered a question correctly, award his team 1,000 points and have him choose a month. Click on the month and have each child in the club whose birthday is in that month stand up. Award the child’s team 100 points for every child standing. Click on the month again to make </a:t>
            </a:r>
            <a:r>
              <a:rPr lang="en-US" baseline="0" smtClean="0"/>
              <a:t>it disappear. </a:t>
            </a:r>
            <a:endParaRPr lang="en-US" dirty="0"/>
          </a:p>
        </p:txBody>
      </p:sp>
      <p:sp>
        <p:nvSpPr>
          <p:cNvPr id="4" name="Slide Number Placeholder 3"/>
          <p:cNvSpPr>
            <a:spLocks noGrp="1"/>
          </p:cNvSpPr>
          <p:nvPr>
            <p:ph type="sldNum" sz="quarter" idx="10"/>
          </p:nvPr>
        </p:nvSpPr>
        <p:spPr/>
        <p:txBody>
          <a:bodyPr/>
          <a:lstStyle/>
          <a:p>
            <a:fld id="{1729E0A9-B59A-41EB-875D-91913EFCB18F}" type="slidenum">
              <a:rPr lang="en-US" smtClean="0"/>
              <a:t>1</a:t>
            </a:fld>
            <a:endParaRPr lang="en-US"/>
          </a:p>
        </p:txBody>
      </p:sp>
    </p:spTree>
    <p:extLst>
      <p:ext uri="{BB962C8B-B14F-4D97-AF65-F5344CB8AC3E}">
        <p14:creationId xmlns:p14="http://schemas.microsoft.com/office/powerpoint/2010/main" val="29220958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BEAF62F-6508-4657-B4EA-7213458BEE77}" type="datetimeFigureOut">
              <a:rPr lang="en-US" smtClean="0"/>
              <a:t>5/22/2017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19C290-F219-4211-8D4D-ED0E0DA6745D}" type="slidenum">
              <a:rPr lang="en-US" smtClean="0"/>
              <a:t>‹#›</a:t>
            </a:fld>
            <a:endParaRPr lang="en-US"/>
          </a:p>
        </p:txBody>
      </p:sp>
    </p:spTree>
    <p:extLst>
      <p:ext uri="{BB962C8B-B14F-4D97-AF65-F5344CB8AC3E}">
        <p14:creationId xmlns:p14="http://schemas.microsoft.com/office/powerpoint/2010/main" val="2417957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EAF62F-6508-4657-B4EA-7213458BEE77}" type="datetimeFigureOut">
              <a:rPr lang="en-US" smtClean="0"/>
              <a:t>5/22/2017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19C290-F219-4211-8D4D-ED0E0DA6745D}" type="slidenum">
              <a:rPr lang="en-US" smtClean="0"/>
              <a:t>‹#›</a:t>
            </a:fld>
            <a:endParaRPr lang="en-US"/>
          </a:p>
        </p:txBody>
      </p:sp>
    </p:spTree>
    <p:extLst>
      <p:ext uri="{BB962C8B-B14F-4D97-AF65-F5344CB8AC3E}">
        <p14:creationId xmlns:p14="http://schemas.microsoft.com/office/powerpoint/2010/main" val="9275920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EAF62F-6508-4657-B4EA-7213458BEE77}" type="datetimeFigureOut">
              <a:rPr lang="en-US" smtClean="0"/>
              <a:t>5/22/2017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19C290-F219-4211-8D4D-ED0E0DA6745D}" type="slidenum">
              <a:rPr lang="en-US" smtClean="0"/>
              <a:t>‹#›</a:t>
            </a:fld>
            <a:endParaRPr lang="en-US"/>
          </a:p>
        </p:txBody>
      </p:sp>
    </p:spTree>
    <p:extLst>
      <p:ext uri="{BB962C8B-B14F-4D97-AF65-F5344CB8AC3E}">
        <p14:creationId xmlns:p14="http://schemas.microsoft.com/office/powerpoint/2010/main" val="3756010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EAF62F-6508-4657-B4EA-7213458BEE77}" type="datetimeFigureOut">
              <a:rPr lang="en-US" smtClean="0"/>
              <a:t>5/22/2017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19C290-F219-4211-8D4D-ED0E0DA6745D}" type="slidenum">
              <a:rPr lang="en-US" smtClean="0"/>
              <a:t>‹#›</a:t>
            </a:fld>
            <a:endParaRPr lang="en-US"/>
          </a:p>
        </p:txBody>
      </p:sp>
    </p:spTree>
    <p:extLst>
      <p:ext uri="{BB962C8B-B14F-4D97-AF65-F5344CB8AC3E}">
        <p14:creationId xmlns:p14="http://schemas.microsoft.com/office/powerpoint/2010/main" val="113785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BEAF62F-6508-4657-B4EA-7213458BEE77}" type="datetimeFigureOut">
              <a:rPr lang="en-US" smtClean="0"/>
              <a:t>5/22/2017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19C290-F219-4211-8D4D-ED0E0DA6745D}" type="slidenum">
              <a:rPr lang="en-US" smtClean="0"/>
              <a:t>‹#›</a:t>
            </a:fld>
            <a:endParaRPr lang="en-US"/>
          </a:p>
        </p:txBody>
      </p:sp>
    </p:spTree>
    <p:extLst>
      <p:ext uri="{BB962C8B-B14F-4D97-AF65-F5344CB8AC3E}">
        <p14:creationId xmlns:p14="http://schemas.microsoft.com/office/powerpoint/2010/main" val="63061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BEAF62F-6508-4657-B4EA-7213458BEE77}" type="datetimeFigureOut">
              <a:rPr lang="en-US" smtClean="0"/>
              <a:t>5/22/2017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19C290-F219-4211-8D4D-ED0E0DA6745D}" type="slidenum">
              <a:rPr lang="en-US" smtClean="0"/>
              <a:t>‹#›</a:t>
            </a:fld>
            <a:endParaRPr lang="en-US"/>
          </a:p>
        </p:txBody>
      </p:sp>
    </p:spTree>
    <p:extLst>
      <p:ext uri="{BB962C8B-B14F-4D97-AF65-F5344CB8AC3E}">
        <p14:creationId xmlns:p14="http://schemas.microsoft.com/office/powerpoint/2010/main" val="3779734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BEAF62F-6508-4657-B4EA-7213458BEE77}" type="datetimeFigureOut">
              <a:rPr lang="en-US" smtClean="0"/>
              <a:t>5/22/2017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19C290-F219-4211-8D4D-ED0E0DA6745D}" type="slidenum">
              <a:rPr lang="en-US" smtClean="0"/>
              <a:t>‹#›</a:t>
            </a:fld>
            <a:endParaRPr lang="en-US"/>
          </a:p>
        </p:txBody>
      </p:sp>
    </p:spTree>
    <p:extLst>
      <p:ext uri="{BB962C8B-B14F-4D97-AF65-F5344CB8AC3E}">
        <p14:creationId xmlns:p14="http://schemas.microsoft.com/office/powerpoint/2010/main" val="2093562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BEAF62F-6508-4657-B4EA-7213458BEE77}" type="datetimeFigureOut">
              <a:rPr lang="en-US" smtClean="0"/>
              <a:t>5/22/2017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19C290-F219-4211-8D4D-ED0E0DA6745D}" type="slidenum">
              <a:rPr lang="en-US" smtClean="0"/>
              <a:t>‹#›</a:t>
            </a:fld>
            <a:endParaRPr lang="en-US"/>
          </a:p>
        </p:txBody>
      </p:sp>
    </p:spTree>
    <p:extLst>
      <p:ext uri="{BB962C8B-B14F-4D97-AF65-F5344CB8AC3E}">
        <p14:creationId xmlns:p14="http://schemas.microsoft.com/office/powerpoint/2010/main" val="4290011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EAF62F-6508-4657-B4EA-7213458BEE77}" type="datetimeFigureOut">
              <a:rPr lang="en-US" smtClean="0"/>
              <a:t>5/22/2017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19C290-F219-4211-8D4D-ED0E0DA6745D}" type="slidenum">
              <a:rPr lang="en-US" smtClean="0"/>
              <a:t>‹#›</a:t>
            </a:fld>
            <a:endParaRPr lang="en-US"/>
          </a:p>
        </p:txBody>
      </p:sp>
    </p:spTree>
    <p:extLst>
      <p:ext uri="{BB962C8B-B14F-4D97-AF65-F5344CB8AC3E}">
        <p14:creationId xmlns:p14="http://schemas.microsoft.com/office/powerpoint/2010/main" val="3893228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EAF62F-6508-4657-B4EA-7213458BEE77}" type="datetimeFigureOut">
              <a:rPr lang="en-US" smtClean="0"/>
              <a:t>5/22/2017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19C290-F219-4211-8D4D-ED0E0DA6745D}" type="slidenum">
              <a:rPr lang="en-US" smtClean="0"/>
              <a:t>‹#›</a:t>
            </a:fld>
            <a:endParaRPr lang="en-US"/>
          </a:p>
        </p:txBody>
      </p:sp>
    </p:spTree>
    <p:extLst>
      <p:ext uri="{BB962C8B-B14F-4D97-AF65-F5344CB8AC3E}">
        <p14:creationId xmlns:p14="http://schemas.microsoft.com/office/powerpoint/2010/main" val="3898314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EAF62F-6508-4657-B4EA-7213458BEE77}" type="datetimeFigureOut">
              <a:rPr lang="en-US" smtClean="0"/>
              <a:t>5/22/2017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19C290-F219-4211-8D4D-ED0E0DA6745D}" type="slidenum">
              <a:rPr lang="en-US" smtClean="0"/>
              <a:t>‹#›</a:t>
            </a:fld>
            <a:endParaRPr lang="en-US"/>
          </a:p>
        </p:txBody>
      </p:sp>
    </p:spTree>
    <p:extLst>
      <p:ext uri="{BB962C8B-B14F-4D97-AF65-F5344CB8AC3E}">
        <p14:creationId xmlns:p14="http://schemas.microsoft.com/office/powerpoint/2010/main" val="5698359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ABEAF62F-6508-4657-B4EA-7213458BEE77}" type="datetimeFigureOut">
              <a:rPr lang="en-US" smtClean="0"/>
              <a:t>5/22/2017</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8419C290-F219-4211-8D4D-ED0E0DA6745D}" type="slidenum">
              <a:rPr lang="en-US" smtClean="0"/>
              <a:t>‹#›</a:t>
            </a:fld>
            <a:endParaRPr lang="en-US"/>
          </a:p>
        </p:txBody>
      </p:sp>
    </p:spTree>
    <p:extLst>
      <p:ext uri="{BB962C8B-B14F-4D97-AF65-F5344CB8AC3E}">
        <p14:creationId xmlns:p14="http://schemas.microsoft.com/office/powerpoint/2010/main" val="5823086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Background" descr="\\FILESRV1\Data\_CREATIVE SERVICES\GRAPHICS GARAGE\Photos\_STOCK PHOTOS\JUICE DROPS\PA_HiRes\096_HR_Abstract.png"/>
          <p:cNvPicPr>
            <a:picLocks noChangeAspect="1" noChangeArrowheads="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1596" y="-19515"/>
            <a:ext cx="9251795" cy="5220165"/>
          </a:xfrm>
          <a:prstGeom prst="rect">
            <a:avLst/>
          </a:prstGeom>
          <a:noFill/>
          <a:extLst>
            <a:ext uri="{909E8E84-426E-40DD-AFC4-6F175D3DCCD1}">
              <a14:hiddenFill xmlns:a14="http://schemas.microsoft.com/office/drawing/2010/main">
                <a:solidFill>
                  <a:srgbClr val="FFFFFF"/>
                </a:solidFill>
              </a14:hiddenFill>
            </a:ext>
          </a:extLst>
        </p:spPr>
      </p:pic>
      <p:sp>
        <p:nvSpPr>
          <p:cNvPr id="9" name="December"/>
          <p:cNvSpPr txBox="1"/>
          <p:nvPr/>
        </p:nvSpPr>
        <p:spPr>
          <a:xfrm>
            <a:off x="6058598" y="3886200"/>
            <a:ext cx="3124200" cy="861774"/>
          </a:xfrm>
          <a:prstGeom prst="rect">
            <a:avLst/>
          </a:prstGeom>
          <a:noFill/>
        </p:spPr>
        <p:txBody>
          <a:bodyPr wrap="square" rtlCol="0">
            <a:spAutoFit/>
          </a:bodyPr>
          <a:lstStyle/>
          <a:p>
            <a:pPr algn="ctr"/>
            <a:r>
              <a:rPr lang="en-US" sz="5000" b="1" dirty="0" smtClean="0"/>
              <a:t>December</a:t>
            </a:r>
            <a:endParaRPr lang="en-US" sz="5000" b="1" dirty="0"/>
          </a:p>
        </p:txBody>
      </p:sp>
      <p:sp>
        <p:nvSpPr>
          <p:cNvPr id="8" name="November"/>
          <p:cNvSpPr txBox="1"/>
          <p:nvPr/>
        </p:nvSpPr>
        <p:spPr>
          <a:xfrm>
            <a:off x="2914998" y="3886200"/>
            <a:ext cx="3368600" cy="861774"/>
          </a:xfrm>
          <a:prstGeom prst="rect">
            <a:avLst/>
          </a:prstGeom>
          <a:noFill/>
        </p:spPr>
        <p:txBody>
          <a:bodyPr wrap="square" rtlCol="0">
            <a:spAutoFit/>
          </a:bodyPr>
          <a:lstStyle/>
          <a:p>
            <a:pPr algn="ctr"/>
            <a:r>
              <a:rPr lang="en-US" sz="5000" b="1" dirty="0" smtClean="0"/>
              <a:t>November</a:t>
            </a:r>
            <a:endParaRPr lang="en-US" sz="5000" b="1" dirty="0"/>
          </a:p>
        </p:txBody>
      </p:sp>
      <p:sp>
        <p:nvSpPr>
          <p:cNvPr id="7" name="October"/>
          <p:cNvSpPr txBox="1"/>
          <p:nvPr/>
        </p:nvSpPr>
        <p:spPr>
          <a:xfrm>
            <a:off x="228601" y="3886200"/>
            <a:ext cx="2911397" cy="861774"/>
          </a:xfrm>
          <a:prstGeom prst="rect">
            <a:avLst/>
          </a:prstGeom>
          <a:noFill/>
        </p:spPr>
        <p:txBody>
          <a:bodyPr wrap="square" rtlCol="0">
            <a:spAutoFit/>
          </a:bodyPr>
          <a:lstStyle/>
          <a:p>
            <a:pPr algn="ctr"/>
            <a:r>
              <a:rPr lang="en-US" sz="5000" b="1" dirty="0" smtClean="0"/>
              <a:t>October</a:t>
            </a:r>
            <a:endParaRPr lang="en-US" sz="5000" b="1" dirty="0"/>
          </a:p>
        </p:txBody>
      </p:sp>
      <p:sp>
        <p:nvSpPr>
          <p:cNvPr id="6" name="September"/>
          <p:cNvSpPr txBox="1"/>
          <p:nvPr/>
        </p:nvSpPr>
        <p:spPr>
          <a:xfrm>
            <a:off x="5943601" y="2726137"/>
            <a:ext cx="3285199" cy="861774"/>
          </a:xfrm>
          <a:prstGeom prst="rect">
            <a:avLst/>
          </a:prstGeom>
          <a:noFill/>
        </p:spPr>
        <p:txBody>
          <a:bodyPr wrap="square" rtlCol="0">
            <a:spAutoFit/>
          </a:bodyPr>
          <a:lstStyle/>
          <a:p>
            <a:pPr algn="ctr"/>
            <a:r>
              <a:rPr lang="en-US" sz="5000" b="1" dirty="0" smtClean="0"/>
              <a:t>September</a:t>
            </a:r>
            <a:endParaRPr lang="en-US" sz="5000" b="1" dirty="0"/>
          </a:p>
        </p:txBody>
      </p:sp>
      <p:sp>
        <p:nvSpPr>
          <p:cNvPr id="5" name="August"/>
          <p:cNvSpPr txBox="1"/>
          <p:nvPr/>
        </p:nvSpPr>
        <p:spPr>
          <a:xfrm>
            <a:off x="3291701" y="2721359"/>
            <a:ext cx="2270201" cy="861774"/>
          </a:xfrm>
          <a:prstGeom prst="rect">
            <a:avLst/>
          </a:prstGeom>
          <a:noFill/>
        </p:spPr>
        <p:txBody>
          <a:bodyPr wrap="square" rtlCol="0">
            <a:spAutoFit/>
          </a:bodyPr>
          <a:lstStyle/>
          <a:p>
            <a:pPr algn="ctr"/>
            <a:r>
              <a:rPr lang="en-US" sz="5000" b="1" dirty="0" smtClean="0"/>
              <a:t>August</a:t>
            </a:r>
            <a:endParaRPr lang="en-US" sz="5000" b="1" dirty="0"/>
          </a:p>
        </p:txBody>
      </p:sp>
      <p:sp>
        <p:nvSpPr>
          <p:cNvPr id="12" name="July"/>
          <p:cNvSpPr txBox="1"/>
          <p:nvPr/>
        </p:nvSpPr>
        <p:spPr>
          <a:xfrm>
            <a:off x="381000" y="2726137"/>
            <a:ext cx="2529001" cy="861774"/>
          </a:xfrm>
          <a:prstGeom prst="rect">
            <a:avLst/>
          </a:prstGeom>
          <a:noFill/>
        </p:spPr>
        <p:txBody>
          <a:bodyPr wrap="square" rtlCol="0">
            <a:spAutoFit/>
          </a:bodyPr>
          <a:lstStyle/>
          <a:p>
            <a:pPr algn="ctr"/>
            <a:r>
              <a:rPr lang="en-US" sz="5000" b="1" dirty="0" smtClean="0"/>
              <a:t>July</a:t>
            </a:r>
            <a:endParaRPr lang="en-US" sz="5000" b="1" dirty="0"/>
          </a:p>
        </p:txBody>
      </p:sp>
      <p:sp>
        <p:nvSpPr>
          <p:cNvPr id="13" name="June"/>
          <p:cNvSpPr txBox="1"/>
          <p:nvPr/>
        </p:nvSpPr>
        <p:spPr>
          <a:xfrm>
            <a:off x="6317399" y="1566073"/>
            <a:ext cx="2529001" cy="861774"/>
          </a:xfrm>
          <a:prstGeom prst="rect">
            <a:avLst/>
          </a:prstGeom>
          <a:noFill/>
        </p:spPr>
        <p:txBody>
          <a:bodyPr wrap="square" rtlCol="0">
            <a:spAutoFit/>
          </a:bodyPr>
          <a:lstStyle/>
          <a:p>
            <a:pPr algn="ctr"/>
            <a:r>
              <a:rPr lang="en-US" sz="5000" b="1" dirty="0" smtClean="0"/>
              <a:t>June</a:t>
            </a:r>
            <a:endParaRPr lang="en-US" sz="5000" b="1" dirty="0"/>
          </a:p>
        </p:txBody>
      </p:sp>
      <p:sp>
        <p:nvSpPr>
          <p:cNvPr id="14" name="May"/>
          <p:cNvSpPr txBox="1"/>
          <p:nvPr/>
        </p:nvSpPr>
        <p:spPr>
          <a:xfrm>
            <a:off x="3349200" y="1556519"/>
            <a:ext cx="2529001" cy="861774"/>
          </a:xfrm>
          <a:prstGeom prst="rect">
            <a:avLst/>
          </a:prstGeom>
          <a:noFill/>
        </p:spPr>
        <p:txBody>
          <a:bodyPr wrap="square" rtlCol="0">
            <a:spAutoFit/>
          </a:bodyPr>
          <a:lstStyle/>
          <a:p>
            <a:pPr algn="ctr"/>
            <a:r>
              <a:rPr lang="en-US" sz="5000" b="1" dirty="0" smtClean="0"/>
              <a:t>May</a:t>
            </a:r>
          </a:p>
        </p:txBody>
      </p:sp>
      <p:sp>
        <p:nvSpPr>
          <p:cNvPr id="11" name="April"/>
          <p:cNvSpPr txBox="1"/>
          <p:nvPr/>
        </p:nvSpPr>
        <p:spPr>
          <a:xfrm>
            <a:off x="381000" y="1566073"/>
            <a:ext cx="2529001" cy="861774"/>
          </a:xfrm>
          <a:prstGeom prst="rect">
            <a:avLst/>
          </a:prstGeom>
          <a:noFill/>
        </p:spPr>
        <p:txBody>
          <a:bodyPr wrap="square" rtlCol="0">
            <a:spAutoFit/>
          </a:bodyPr>
          <a:lstStyle/>
          <a:p>
            <a:pPr algn="ctr"/>
            <a:r>
              <a:rPr lang="en-US" sz="5000" b="1" dirty="0" smtClean="0"/>
              <a:t>April</a:t>
            </a:r>
            <a:endParaRPr lang="en-US" sz="5000" b="1" dirty="0"/>
          </a:p>
        </p:txBody>
      </p:sp>
      <p:sp>
        <p:nvSpPr>
          <p:cNvPr id="4" name="March"/>
          <p:cNvSpPr txBox="1"/>
          <p:nvPr/>
        </p:nvSpPr>
        <p:spPr>
          <a:xfrm>
            <a:off x="6446798" y="406010"/>
            <a:ext cx="2270201" cy="861774"/>
          </a:xfrm>
          <a:prstGeom prst="rect">
            <a:avLst/>
          </a:prstGeom>
          <a:noFill/>
        </p:spPr>
        <p:txBody>
          <a:bodyPr wrap="square" rtlCol="0">
            <a:spAutoFit/>
          </a:bodyPr>
          <a:lstStyle/>
          <a:p>
            <a:pPr algn="ctr"/>
            <a:r>
              <a:rPr lang="en-US" sz="5000" b="1" dirty="0" smtClean="0"/>
              <a:t>March</a:t>
            </a:r>
            <a:endParaRPr lang="en-US" sz="5000" b="1" dirty="0"/>
          </a:p>
        </p:txBody>
      </p:sp>
      <p:sp>
        <p:nvSpPr>
          <p:cNvPr id="2" name="February"/>
          <p:cNvSpPr txBox="1"/>
          <p:nvPr/>
        </p:nvSpPr>
        <p:spPr>
          <a:xfrm>
            <a:off x="3314350" y="391679"/>
            <a:ext cx="2728098" cy="861774"/>
          </a:xfrm>
          <a:prstGeom prst="rect">
            <a:avLst/>
          </a:prstGeom>
          <a:noFill/>
        </p:spPr>
        <p:txBody>
          <a:bodyPr wrap="square" rtlCol="0">
            <a:spAutoFit/>
          </a:bodyPr>
          <a:lstStyle/>
          <a:p>
            <a:pPr algn="ctr"/>
            <a:r>
              <a:rPr lang="en-US" sz="5000" b="1" dirty="0" smtClean="0"/>
              <a:t>February</a:t>
            </a:r>
            <a:endParaRPr lang="en-US" sz="5000" b="1" dirty="0"/>
          </a:p>
        </p:txBody>
      </p:sp>
      <p:sp>
        <p:nvSpPr>
          <p:cNvPr id="10" name="January"/>
          <p:cNvSpPr txBox="1"/>
          <p:nvPr/>
        </p:nvSpPr>
        <p:spPr>
          <a:xfrm>
            <a:off x="381000" y="406010"/>
            <a:ext cx="2529001" cy="861774"/>
          </a:xfrm>
          <a:prstGeom prst="rect">
            <a:avLst/>
          </a:prstGeom>
          <a:noFill/>
        </p:spPr>
        <p:txBody>
          <a:bodyPr wrap="square" rtlCol="0">
            <a:spAutoFit/>
          </a:bodyPr>
          <a:lstStyle/>
          <a:p>
            <a:pPr algn="ctr"/>
            <a:r>
              <a:rPr lang="en-US" sz="5000" b="1" dirty="0" smtClean="0"/>
              <a:t>January</a:t>
            </a:r>
          </a:p>
        </p:txBody>
      </p:sp>
    </p:spTree>
    <p:extLst>
      <p:ext uri="{BB962C8B-B14F-4D97-AF65-F5344CB8AC3E}">
        <p14:creationId xmlns:p14="http://schemas.microsoft.com/office/powerpoint/2010/main" val="66112031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300" accel="50000" decel="50000" autoRev="1" fill="hold">
                                          <p:stCondLst>
                                            <p:cond delay="0"/>
                                          </p:stCondLst>
                                        </p:cTn>
                                        <p:tgtEl>
                                          <p:spTgt spid="10"/>
                                        </p:tgtEl>
                                        <p:attrNameLst>
                                          <p:attrName>ppt_x</p:attrName>
                                          <p:attrName>ppt_y</p:attrName>
                                        </p:attrNameLst>
                                      </p:cBhvr>
                                    </p:animMotion>
                                    <p:animRot by="1500000">
                                      <p:cBhvr>
                                        <p:cTn id="7" dur="150" fill="hold">
                                          <p:stCondLst>
                                            <p:cond delay="0"/>
                                          </p:stCondLst>
                                        </p:cTn>
                                        <p:tgtEl>
                                          <p:spTgt spid="10"/>
                                        </p:tgtEl>
                                        <p:attrNameLst>
                                          <p:attrName>r</p:attrName>
                                        </p:attrNameLst>
                                      </p:cBhvr>
                                    </p:animRot>
                                    <p:animRot by="-1500000">
                                      <p:cBhvr>
                                        <p:cTn id="8" dur="150" fill="hold">
                                          <p:stCondLst>
                                            <p:cond delay="150"/>
                                          </p:stCondLst>
                                        </p:cTn>
                                        <p:tgtEl>
                                          <p:spTgt spid="10"/>
                                        </p:tgtEl>
                                        <p:attrNameLst>
                                          <p:attrName>r</p:attrName>
                                        </p:attrNameLst>
                                      </p:cBhvr>
                                    </p:animRot>
                                    <p:animRot by="-1500000">
                                      <p:cBhvr>
                                        <p:cTn id="9" dur="150" fill="hold">
                                          <p:stCondLst>
                                            <p:cond delay="300"/>
                                          </p:stCondLst>
                                        </p:cTn>
                                        <p:tgtEl>
                                          <p:spTgt spid="10"/>
                                        </p:tgtEl>
                                        <p:attrNameLst>
                                          <p:attrName>r</p:attrName>
                                        </p:attrNameLst>
                                      </p:cBhvr>
                                    </p:animRot>
                                    <p:animRot by="1500000">
                                      <p:cBhvr>
                                        <p:cTn id="10" dur="150" fill="hold">
                                          <p:stCondLst>
                                            <p:cond delay="450"/>
                                          </p:stCondLst>
                                        </p:cTn>
                                        <p:tgtEl>
                                          <p:spTgt spid="10"/>
                                        </p:tgtEl>
                                        <p:attrNameLst>
                                          <p:attrName>r</p:attrName>
                                        </p:attrNameLst>
                                      </p:cBhvr>
                                    </p:animRot>
                                  </p:childTnLst>
                                </p:cTn>
                              </p:par>
                              <p:par>
                                <p:cTn id="11" presetID="16" presetClass="emph" presetSubtype="0" fill="hold" grpId="2" nodeType="withEffect">
                                  <p:stCondLst>
                                    <p:cond delay="0"/>
                                  </p:stCondLst>
                                  <p:iterate type="lt">
                                    <p:tmPct val="4000"/>
                                  </p:iterate>
                                  <p:childTnLst>
                                    <p:set>
                                      <p:cBhvr override="childStyle">
                                        <p:cTn id="12" dur="600" fill="hold"/>
                                        <p:tgtEl>
                                          <p:spTgt spid="10"/>
                                        </p:tgtEl>
                                        <p:attrNameLst>
                                          <p:attrName>style.color</p:attrName>
                                        </p:attrNameLst>
                                      </p:cBhvr>
                                      <p:to>
                                        <p:clrVal>
                                          <a:srgbClr val="FF0000"/>
                                        </p:clrVal>
                                      </p:to>
                                    </p:set>
                                    <p:set>
                                      <p:cBhvr>
                                        <p:cTn id="13" dur="600" fill="hold"/>
                                        <p:tgtEl>
                                          <p:spTgt spid="10"/>
                                        </p:tgtEl>
                                        <p:attrNameLst>
                                          <p:attrName>fillcolor</p:attrName>
                                        </p:attrNameLst>
                                      </p:cBhvr>
                                      <p:to>
                                        <p:clrVal>
                                          <a:srgbClr val="FF0000"/>
                                        </p:clrVal>
                                      </p:to>
                                    </p:set>
                                    <p:set>
                                      <p:cBhvr>
                                        <p:cTn id="14" dur="600" fill="hold"/>
                                        <p:tgtEl>
                                          <p:spTgt spid="10"/>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1" nodeType="clickEffect">
                                  <p:stCondLst>
                                    <p:cond delay="0"/>
                                  </p:stCondLst>
                                  <p:iterate type="lt">
                                    <p:tmPct val="0"/>
                                  </p:iterate>
                                  <p:childTnLst>
                                    <p:animEffect transition="out" filter="fade">
                                      <p:cBhvr>
                                        <p:cTn id="18" dur="500"/>
                                        <p:tgtEl>
                                          <p:spTgt spid="10"/>
                                        </p:tgtEl>
                                      </p:cBhvr>
                                    </p:animEffect>
                                    <p:set>
                                      <p:cBhvr>
                                        <p:cTn id="19"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0" restart="whenNotActive" fill="hold" evtFilter="cancelBubble" nodeType="interactiveSeq">
                <p:stCondLst>
                  <p:cond evt="onClick" delay="0">
                    <p:tgtEl>
                      <p:spTgt spid="2"/>
                    </p:tgtEl>
                  </p:cond>
                </p:stCondLst>
                <p:endSync evt="end" delay="0">
                  <p:rtn val="all"/>
                </p:endSync>
                <p:childTnLst>
                  <p:par>
                    <p:cTn id="21" fill="hold">
                      <p:stCondLst>
                        <p:cond delay="0"/>
                      </p:stCondLst>
                      <p:childTnLst>
                        <p:par>
                          <p:cTn id="22" fill="hold">
                            <p:stCondLst>
                              <p:cond delay="0"/>
                            </p:stCondLst>
                            <p:childTnLst>
                              <p:par>
                                <p:cTn id="23" presetID="34" presetClass="emph" presetSubtype="0" fill="hold" grpId="0" nodeType="clickEffect">
                                  <p:stCondLst>
                                    <p:cond delay="0"/>
                                  </p:stCondLst>
                                  <p:iterate type="lt">
                                    <p:tmPct val="10000"/>
                                  </p:iterate>
                                  <p:childTnLst>
                                    <p:animMotion origin="layout" path="M 0.0 0.0 L 0.0 -0.07213" pathEditMode="relative" ptsTypes="">
                                      <p:cBhvr>
                                        <p:cTn id="24" dur="300" accel="50000" decel="50000" autoRev="1" fill="hold">
                                          <p:stCondLst>
                                            <p:cond delay="0"/>
                                          </p:stCondLst>
                                        </p:cTn>
                                        <p:tgtEl>
                                          <p:spTgt spid="2"/>
                                        </p:tgtEl>
                                        <p:attrNameLst>
                                          <p:attrName>ppt_x</p:attrName>
                                          <p:attrName>ppt_y</p:attrName>
                                        </p:attrNameLst>
                                      </p:cBhvr>
                                    </p:animMotion>
                                    <p:animRot by="1500000">
                                      <p:cBhvr>
                                        <p:cTn id="25" dur="150" fill="hold">
                                          <p:stCondLst>
                                            <p:cond delay="0"/>
                                          </p:stCondLst>
                                        </p:cTn>
                                        <p:tgtEl>
                                          <p:spTgt spid="2"/>
                                        </p:tgtEl>
                                        <p:attrNameLst>
                                          <p:attrName>r</p:attrName>
                                        </p:attrNameLst>
                                      </p:cBhvr>
                                    </p:animRot>
                                    <p:animRot by="-1500000">
                                      <p:cBhvr>
                                        <p:cTn id="26" dur="150" fill="hold">
                                          <p:stCondLst>
                                            <p:cond delay="150"/>
                                          </p:stCondLst>
                                        </p:cTn>
                                        <p:tgtEl>
                                          <p:spTgt spid="2"/>
                                        </p:tgtEl>
                                        <p:attrNameLst>
                                          <p:attrName>r</p:attrName>
                                        </p:attrNameLst>
                                      </p:cBhvr>
                                    </p:animRot>
                                    <p:animRot by="-1500000">
                                      <p:cBhvr>
                                        <p:cTn id="27" dur="150" fill="hold">
                                          <p:stCondLst>
                                            <p:cond delay="300"/>
                                          </p:stCondLst>
                                        </p:cTn>
                                        <p:tgtEl>
                                          <p:spTgt spid="2"/>
                                        </p:tgtEl>
                                        <p:attrNameLst>
                                          <p:attrName>r</p:attrName>
                                        </p:attrNameLst>
                                      </p:cBhvr>
                                    </p:animRot>
                                    <p:animRot by="1500000">
                                      <p:cBhvr>
                                        <p:cTn id="28" dur="150" fill="hold">
                                          <p:stCondLst>
                                            <p:cond delay="450"/>
                                          </p:stCondLst>
                                        </p:cTn>
                                        <p:tgtEl>
                                          <p:spTgt spid="2"/>
                                        </p:tgtEl>
                                        <p:attrNameLst>
                                          <p:attrName>r</p:attrName>
                                        </p:attrNameLst>
                                      </p:cBhvr>
                                    </p:animRot>
                                  </p:childTnLst>
                                </p:cTn>
                              </p:par>
                              <p:par>
                                <p:cTn id="29" presetID="16" presetClass="emph" presetSubtype="0" fill="hold" grpId="2" nodeType="withEffect">
                                  <p:stCondLst>
                                    <p:cond delay="0"/>
                                  </p:stCondLst>
                                  <p:iterate type="lt">
                                    <p:tmPct val="4000"/>
                                  </p:iterate>
                                  <p:childTnLst>
                                    <p:set>
                                      <p:cBhvr override="childStyle">
                                        <p:cTn id="30" dur="600" fill="hold"/>
                                        <p:tgtEl>
                                          <p:spTgt spid="2"/>
                                        </p:tgtEl>
                                        <p:attrNameLst>
                                          <p:attrName>style.color</p:attrName>
                                        </p:attrNameLst>
                                      </p:cBhvr>
                                      <p:to>
                                        <p:clrVal>
                                          <a:srgbClr val="FF0000"/>
                                        </p:clrVal>
                                      </p:to>
                                    </p:set>
                                    <p:set>
                                      <p:cBhvr>
                                        <p:cTn id="31" dur="600" fill="hold"/>
                                        <p:tgtEl>
                                          <p:spTgt spid="2"/>
                                        </p:tgtEl>
                                        <p:attrNameLst>
                                          <p:attrName>fillcolor</p:attrName>
                                        </p:attrNameLst>
                                      </p:cBhvr>
                                      <p:to>
                                        <p:clrVal>
                                          <a:srgbClr val="FF0000"/>
                                        </p:clrVal>
                                      </p:to>
                                    </p:set>
                                    <p:set>
                                      <p:cBhvr>
                                        <p:cTn id="32" dur="600" fill="hold"/>
                                        <p:tgtEl>
                                          <p:spTgt spid="2"/>
                                        </p:tgtEl>
                                        <p:attrNameLst>
                                          <p:attrName>fill.type</p:attrName>
                                        </p:attrNameLst>
                                      </p:cBhvr>
                                      <p:to>
                                        <p:strVal val="solid"/>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1" nodeType="clickEffect">
                                  <p:stCondLst>
                                    <p:cond delay="0"/>
                                  </p:stCondLst>
                                  <p:iterate type="lt">
                                    <p:tmPct val="0"/>
                                  </p:iterate>
                                  <p:childTnLst>
                                    <p:animEffect transition="out" filter="fade">
                                      <p:cBhvr>
                                        <p:cTn id="36" dur="500"/>
                                        <p:tgtEl>
                                          <p:spTgt spid="2"/>
                                        </p:tgtEl>
                                      </p:cBhvr>
                                    </p:animEffect>
                                    <p:set>
                                      <p:cBhvr>
                                        <p:cTn id="37" dur="1" fill="hold">
                                          <p:stCondLst>
                                            <p:cond delay="499"/>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2"/>
                  </p:tgtEl>
                </p:cond>
              </p:nextCondLst>
            </p:seq>
            <p:seq concurrent="1" nextAc="seek">
              <p:cTn id="38" restart="whenNotActive" fill="hold" evtFilter="cancelBubble" nodeType="interactiveSeq">
                <p:stCondLst>
                  <p:cond evt="onClick" delay="0">
                    <p:tgtEl>
                      <p:spTgt spid="4"/>
                    </p:tgtEl>
                  </p:cond>
                </p:stCondLst>
                <p:endSync evt="end" delay="0">
                  <p:rtn val="all"/>
                </p:endSync>
                <p:childTnLst>
                  <p:par>
                    <p:cTn id="39" fill="hold">
                      <p:stCondLst>
                        <p:cond delay="0"/>
                      </p:stCondLst>
                      <p:childTnLst>
                        <p:par>
                          <p:cTn id="40" fill="hold">
                            <p:stCondLst>
                              <p:cond delay="0"/>
                            </p:stCondLst>
                            <p:childTnLst>
                              <p:par>
                                <p:cTn id="41" presetID="34" presetClass="emph" presetSubtype="0" fill="hold" grpId="0" nodeType="clickEffect">
                                  <p:stCondLst>
                                    <p:cond delay="0"/>
                                  </p:stCondLst>
                                  <p:iterate type="lt">
                                    <p:tmPct val="10000"/>
                                  </p:iterate>
                                  <p:childTnLst>
                                    <p:animMotion origin="layout" path="M 0.0 0.0 L 0.0 -0.07213" pathEditMode="relative" ptsTypes="">
                                      <p:cBhvr>
                                        <p:cTn id="42" dur="300" accel="50000" decel="50000" autoRev="1" fill="hold">
                                          <p:stCondLst>
                                            <p:cond delay="0"/>
                                          </p:stCondLst>
                                        </p:cTn>
                                        <p:tgtEl>
                                          <p:spTgt spid="4"/>
                                        </p:tgtEl>
                                        <p:attrNameLst>
                                          <p:attrName>ppt_x</p:attrName>
                                          <p:attrName>ppt_y</p:attrName>
                                        </p:attrNameLst>
                                      </p:cBhvr>
                                    </p:animMotion>
                                    <p:animRot by="1500000">
                                      <p:cBhvr>
                                        <p:cTn id="43" dur="150" fill="hold">
                                          <p:stCondLst>
                                            <p:cond delay="0"/>
                                          </p:stCondLst>
                                        </p:cTn>
                                        <p:tgtEl>
                                          <p:spTgt spid="4"/>
                                        </p:tgtEl>
                                        <p:attrNameLst>
                                          <p:attrName>r</p:attrName>
                                        </p:attrNameLst>
                                      </p:cBhvr>
                                    </p:animRot>
                                    <p:animRot by="-1500000">
                                      <p:cBhvr>
                                        <p:cTn id="44" dur="150" fill="hold">
                                          <p:stCondLst>
                                            <p:cond delay="150"/>
                                          </p:stCondLst>
                                        </p:cTn>
                                        <p:tgtEl>
                                          <p:spTgt spid="4"/>
                                        </p:tgtEl>
                                        <p:attrNameLst>
                                          <p:attrName>r</p:attrName>
                                        </p:attrNameLst>
                                      </p:cBhvr>
                                    </p:animRot>
                                    <p:animRot by="-1500000">
                                      <p:cBhvr>
                                        <p:cTn id="45" dur="150" fill="hold">
                                          <p:stCondLst>
                                            <p:cond delay="300"/>
                                          </p:stCondLst>
                                        </p:cTn>
                                        <p:tgtEl>
                                          <p:spTgt spid="4"/>
                                        </p:tgtEl>
                                        <p:attrNameLst>
                                          <p:attrName>r</p:attrName>
                                        </p:attrNameLst>
                                      </p:cBhvr>
                                    </p:animRot>
                                    <p:animRot by="1500000">
                                      <p:cBhvr>
                                        <p:cTn id="46" dur="150" fill="hold">
                                          <p:stCondLst>
                                            <p:cond delay="450"/>
                                          </p:stCondLst>
                                        </p:cTn>
                                        <p:tgtEl>
                                          <p:spTgt spid="4"/>
                                        </p:tgtEl>
                                        <p:attrNameLst>
                                          <p:attrName>r</p:attrName>
                                        </p:attrNameLst>
                                      </p:cBhvr>
                                    </p:animRot>
                                  </p:childTnLst>
                                </p:cTn>
                              </p:par>
                              <p:par>
                                <p:cTn id="47" presetID="16" presetClass="emph" presetSubtype="0" fill="hold" grpId="2" nodeType="withEffect">
                                  <p:stCondLst>
                                    <p:cond delay="0"/>
                                  </p:stCondLst>
                                  <p:iterate type="lt">
                                    <p:tmPct val="4000"/>
                                  </p:iterate>
                                  <p:childTnLst>
                                    <p:set>
                                      <p:cBhvr override="childStyle">
                                        <p:cTn id="48" dur="600" fill="hold"/>
                                        <p:tgtEl>
                                          <p:spTgt spid="4"/>
                                        </p:tgtEl>
                                        <p:attrNameLst>
                                          <p:attrName>style.color</p:attrName>
                                        </p:attrNameLst>
                                      </p:cBhvr>
                                      <p:to>
                                        <p:clrVal>
                                          <a:srgbClr val="FF0000"/>
                                        </p:clrVal>
                                      </p:to>
                                    </p:set>
                                    <p:set>
                                      <p:cBhvr>
                                        <p:cTn id="49" dur="600" fill="hold"/>
                                        <p:tgtEl>
                                          <p:spTgt spid="4"/>
                                        </p:tgtEl>
                                        <p:attrNameLst>
                                          <p:attrName>fillcolor</p:attrName>
                                        </p:attrNameLst>
                                      </p:cBhvr>
                                      <p:to>
                                        <p:clrVal>
                                          <a:srgbClr val="FF0000"/>
                                        </p:clrVal>
                                      </p:to>
                                    </p:set>
                                    <p:set>
                                      <p:cBhvr>
                                        <p:cTn id="50" dur="600" fill="hold"/>
                                        <p:tgtEl>
                                          <p:spTgt spid="4"/>
                                        </p:tgtEl>
                                        <p:attrNameLst>
                                          <p:attrName>fill.type</p:attrName>
                                        </p:attrNameLst>
                                      </p:cBhvr>
                                      <p:to>
                                        <p:strVal val="solid"/>
                                      </p:to>
                                    </p:set>
                                  </p:childTnLst>
                                </p:cTn>
                              </p:par>
                            </p:childTnLst>
                          </p:cTn>
                        </p:par>
                      </p:childTnLst>
                    </p:cTn>
                  </p:par>
                  <p:par>
                    <p:cTn id="51" fill="hold">
                      <p:stCondLst>
                        <p:cond delay="indefinite"/>
                      </p:stCondLst>
                      <p:childTnLst>
                        <p:par>
                          <p:cTn id="52" fill="hold">
                            <p:stCondLst>
                              <p:cond delay="0"/>
                            </p:stCondLst>
                            <p:childTnLst>
                              <p:par>
                                <p:cTn id="53" presetID="10" presetClass="exit" presetSubtype="0" fill="hold" grpId="1" nodeType="clickEffect">
                                  <p:stCondLst>
                                    <p:cond delay="0"/>
                                  </p:stCondLst>
                                  <p:iterate type="lt">
                                    <p:tmPct val="0"/>
                                  </p:iterate>
                                  <p:childTnLst>
                                    <p:animEffect transition="out" filter="fade">
                                      <p:cBhvr>
                                        <p:cTn id="54" dur="500"/>
                                        <p:tgtEl>
                                          <p:spTgt spid="4"/>
                                        </p:tgtEl>
                                      </p:cBhvr>
                                    </p:animEffect>
                                    <p:set>
                                      <p:cBhvr>
                                        <p:cTn id="55"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56" restart="whenNotActive" fill="hold" evtFilter="cancelBubble" nodeType="interactiveSeq">
                <p:stCondLst>
                  <p:cond evt="onClick" delay="0">
                    <p:tgtEl>
                      <p:spTgt spid="11"/>
                    </p:tgtEl>
                  </p:cond>
                </p:stCondLst>
                <p:endSync evt="end" delay="0">
                  <p:rtn val="all"/>
                </p:endSync>
                <p:childTnLst>
                  <p:par>
                    <p:cTn id="57" fill="hold">
                      <p:stCondLst>
                        <p:cond delay="0"/>
                      </p:stCondLst>
                      <p:childTnLst>
                        <p:par>
                          <p:cTn id="58" fill="hold">
                            <p:stCondLst>
                              <p:cond delay="0"/>
                            </p:stCondLst>
                            <p:childTnLst>
                              <p:par>
                                <p:cTn id="59" presetID="34" presetClass="emph" presetSubtype="0" fill="hold" grpId="0" nodeType="clickEffect">
                                  <p:stCondLst>
                                    <p:cond delay="0"/>
                                  </p:stCondLst>
                                  <p:iterate type="lt">
                                    <p:tmPct val="10000"/>
                                  </p:iterate>
                                  <p:childTnLst>
                                    <p:animMotion origin="layout" path="M 0.0 0.0 L 0.0 -0.07213" pathEditMode="relative" ptsTypes="">
                                      <p:cBhvr>
                                        <p:cTn id="60" dur="300" accel="50000" decel="50000" autoRev="1" fill="hold">
                                          <p:stCondLst>
                                            <p:cond delay="0"/>
                                          </p:stCondLst>
                                        </p:cTn>
                                        <p:tgtEl>
                                          <p:spTgt spid="11"/>
                                        </p:tgtEl>
                                        <p:attrNameLst>
                                          <p:attrName>ppt_x</p:attrName>
                                          <p:attrName>ppt_y</p:attrName>
                                        </p:attrNameLst>
                                      </p:cBhvr>
                                    </p:animMotion>
                                    <p:animRot by="1500000">
                                      <p:cBhvr>
                                        <p:cTn id="61" dur="150" fill="hold">
                                          <p:stCondLst>
                                            <p:cond delay="0"/>
                                          </p:stCondLst>
                                        </p:cTn>
                                        <p:tgtEl>
                                          <p:spTgt spid="11"/>
                                        </p:tgtEl>
                                        <p:attrNameLst>
                                          <p:attrName>r</p:attrName>
                                        </p:attrNameLst>
                                      </p:cBhvr>
                                    </p:animRot>
                                    <p:animRot by="-1500000">
                                      <p:cBhvr>
                                        <p:cTn id="62" dur="150" fill="hold">
                                          <p:stCondLst>
                                            <p:cond delay="150"/>
                                          </p:stCondLst>
                                        </p:cTn>
                                        <p:tgtEl>
                                          <p:spTgt spid="11"/>
                                        </p:tgtEl>
                                        <p:attrNameLst>
                                          <p:attrName>r</p:attrName>
                                        </p:attrNameLst>
                                      </p:cBhvr>
                                    </p:animRot>
                                    <p:animRot by="-1500000">
                                      <p:cBhvr>
                                        <p:cTn id="63" dur="150" fill="hold">
                                          <p:stCondLst>
                                            <p:cond delay="300"/>
                                          </p:stCondLst>
                                        </p:cTn>
                                        <p:tgtEl>
                                          <p:spTgt spid="11"/>
                                        </p:tgtEl>
                                        <p:attrNameLst>
                                          <p:attrName>r</p:attrName>
                                        </p:attrNameLst>
                                      </p:cBhvr>
                                    </p:animRot>
                                    <p:animRot by="1500000">
                                      <p:cBhvr>
                                        <p:cTn id="64" dur="150" fill="hold">
                                          <p:stCondLst>
                                            <p:cond delay="450"/>
                                          </p:stCondLst>
                                        </p:cTn>
                                        <p:tgtEl>
                                          <p:spTgt spid="11"/>
                                        </p:tgtEl>
                                        <p:attrNameLst>
                                          <p:attrName>r</p:attrName>
                                        </p:attrNameLst>
                                      </p:cBhvr>
                                    </p:animRot>
                                  </p:childTnLst>
                                </p:cTn>
                              </p:par>
                              <p:par>
                                <p:cTn id="65" presetID="16" presetClass="emph" presetSubtype="0" fill="hold" grpId="2" nodeType="withEffect">
                                  <p:stCondLst>
                                    <p:cond delay="0"/>
                                  </p:stCondLst>
                                  <p:iterate type="lt">
                                    <p:tmPct val="4000"/>
                                  </p:iterate>
                                  <p:childTnLst>
                                    <p:set>
                                      <p:cBhvr override="childStyle">
                                        <p:cTn id="66" dur="600" fill="hold"/>
                                        <p:tgtEl>
                                          <p:spTgt spid="11"/>
                                        </p:tgtEl>
                                        <p:attrNameLst>
                                          <p:attrName>style.color</p:attrName>
                                        </p:attrNameLst>
                                      </p:cBhvr>
                                      <p:to>
                                        <p:clrVal>
                                          <a:srgbClr val="FF0000"/>
                                        </p:clrVal>
                                      </p:to>
                                    </p:set>
                                    <p:set>
                                      <p:cBhvr>
                                        <p:cTn id="67" dur="600" fill="hold"/>
                                        <p:tgtEl>
                                          <p:spTgt spid="11"/>
                                        </p:tgtEl>
                                        <p:attrNameLst>
                                          <p:attrName>fillcolor</p:attrName>
                                        </p:attrNameLst>
                                      </p:cBhvr>
                                      <p:to>
                                        <p:clrVal>
                                          <a:srgbClr val="FF0000"/>
                                        </p:clrVal>
                                      </p:to>
                                    </p:set>
                                    <p:set>
                                      <p:cBhvr>
                                        <p:cTn id="68" dur="600" fill="hold"/>
                                        <p:tgtEl>
                                          <p:spTgt spid="11"/>
                                        </p:tgtEl>
                                        <p:attrNameLst>
                                          <p:attrName>fill.type</p:attrName>
                                        </p:attrNameLst>
                                      </p:cBhvr>
                                      <p:to>
                                        <p:strVal val="solid"/>
                                      </p:to>
                                    </p:set>
                                  </p:childTnLst>
                                </p:cTn>
                              </p:par>
                            </p:childTnLst>
                          </p:cTn>
                        </p:par>
                      </p:childTnLst>
                    </p:cTn>
                  </p:par>
                  <p:par>
                    <p:cTn id="69" fill="hold">
                      <p:stCondLst>
                        <p:cond delay="indefinite"/>
                      </p:stCondLst>
                      <p:childTnLst>
                        <p:par>
                          <p:cTn id="70" fill="hold">
                            <p:stCondLst>
                              <p:cond delay="0"/>
                            </p:stCondLst>
                            <p:childTnLst>
                              <p:par>
                                <p:cTn id="71" presetID="10" presetClass="exit" presetSubtype="0" fill="hold" grpId="1" nodeType="clickEffect">
                                  <p:stCondLst>
                                    <p:cond delay="0"/>
                                  </p:stCondLst>
                                  <p:iterate type="lt">
                                    <p:tmPct val="0"/>
                                  </p:iterate>
                                  <p:childTnLst>
                                    <p:animEffect transition="out" filter="fade">
                                      <p:cBhvr>
                                        <p:cTn id="72" dur="500"/>
                                        <p:tgtEl>
                                          <p:spTgt spid="11"/>
                                        </p:tgtEl>
                                      </p:cBhvr>
                                    </p:animEffect>
                                    <p:set>
                                      <p:cBhvr>
                                        <p:cTn id="73"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74" restart="whenNotActive" fill="hold" evtFilter="cancelBubble" nodeType="interactiveSeq">
                <p:stCondLst>
                  <p:cond evt="onClick" delay="0">
                    <p:tgtEl>
                      <p:spTgt spid="14"/>
                    </p:tgtEl>
                  </p:cond>
                </p:stCondLst>
                <p:endSync evt="end" delay="0">
                  <p:rtn val="all"/>
                </p:endSync>
                <p:childTnLst>
                  <p:par>
                    <p:cTn id="75" fill="hold">
                      <p:stCondLst>
                        <p:cond delay="0"/>
                      </p:stCondLst>
                      <p:childTnLst>
                        <p:par>
                          <p:cTn id="76" fill="hold">
                            <p:stCondLst>
                              <p:cond delay="0"/>
                            </p:stCondLst>
                            <p:childTnLst>
                              <p:par>
                                <p:cTn id="77" presetID="34" presetClass="emph" presetSubtype="0" fill="hold" grpId="0" nodeType="clickEffect">
                                  <p:stCondLst>
                                    <p:cond delay="0"/>
                                  </p:stCondLst>
                                  <p:iterate type="lt">
                                    <p:tmPct val="10000"/>
                                  </p:iterate>
                                  <p:childTnLst>
                                    <p:animMotion origin="layout" path="M 0.0 0.0 L 0.0 -0.07213" pathEditMode="relative" ptsTypes="">
                                      <p:cBhvr>
                                        <p:cTn id="78" dur="300" accel="50000" decel="50000" autoRev="1" fill="hold">
                                          <p:stCondLst>
                                            <p:cond delay="0"/>
                                          </p:stCondLst>
                                        </p:cTn>
                                        <p:tgtEl>
                                          <p:spTgt spid="14"/>
                                        </p:tgtEl>
                                        <p:attrNameLst>
                                          <p:attrName>ppt_x</p:attrName>
                                          <p:attrName>ppt_y</p:attrName>
                                        </p:attrNameLst>
                                      </p:cBhvr>
                                    </p:animMotion>
                                    <p:animRot by="1500000">
                                      <p:cBhvr>
                                        <p:cTn id="79" dur="150" fill="hold">
                                          <p:stCondLst>
                                            <p:cond delay="0"/>
                                          </p:stCondLst>
                                        </p:cTn>
                                        <p:tgtEl>
                                          <p:spTgt spid="14"/>
                                        </p:tgtEl>
                                        <p:attrNameLst>
                                          <p:attrName>r</p:attrName>
                                        </p:attrNameLst>
                                      </p:cBhvr>
                                    </p:animRot>
                                    <p:animRot by="-1500000">
                                      <p:cBhvr>
                                        <p:cTn id="80" dur="150" fill="hold">
                                          <p:stCondLst>
                                            <p:cond delay="150"/>
                                          </p:stCondLst>
                                        </p:cTn>
                                        <p:tgtEl>
                                          <p:spTgt spid="14"/>
                                        </p:tgtEl>
                                        <p:attrNameLst>
                                          <p:attrName>r</p:attrName>
                                        </p:attrNameLst>
                                      </p:cBhvr>
                                    </p:animRot>
                                    <p:animRot by="-1500000">
                                      <p:cBhvr>
                                        <p:cTn id="81" dur="150" fill="hold">
                                          <p:stCondLst>
                                            <p:cond delay="300"/>
                                          </p:stCondLst>
                                        </p:cTn>
                                        <p:tgtEl>
                                          <p:spTgt spid="14"/>
                                        </p:tgtEl>
                                        <p:attrNameLst>
                                          <p:attrName>r</p:attrName>
                                        </p:attrNameLst>
                                      </p:cBhvr>
                                    </p:animRot>
                                    <p:animRot by="1500000">
                                      <p:cBhvr>
                                        <p:cTn id="82" dur="150" fill="hold">
                                          <p:stCondLst>
                                            <p:cond delay="450"/>
                                          </p:stCondLst>
                                        </p:cTn>
                                        <p:tgtEl>
                                          <p:spTgt spid="14"/>
                                        </p:tgtEl>
                                        <p:attrNameLst>
                                          <p:attrName>r</p:attrName>
                                        </p:attrNameLst>
                                      </p:cBhvr>
                                    </p:animRot>
                                  </p:childTnLst>
                                </p:cTn>
                              </p:par>
                              <p:par>
                                <p:cTn id="83" presetID="16" presetClass="emph" presetSubtype="0" fill="hold" grpId="2" nodeType="withEffect">
                                  <p:stCondLst>
                                    <p:cond delay="0"/>
                                  </p:stCondLst>
                                  <p:iterate type="lt">
                                    <p:tmPct val="4000"/>
                                  </p:iterate>
                                  <p:childTnLst>
                                    <p:set>
                                      <p:cBhvr override="childStyle">
                                        <p:cTn id="84" dur="600" fill="hold"/>
                                        <p:tgtEl>
                                          <p:spTgt spid="14"/>
                                        </p:tgtEl>
                                        <p:attrNameLst>
                                          <p:attrName>style.color</p:attrName>
                                        </p:attrNameLst>
                                      </p:cBhvr>
                                      <p:to>
                                        <p:clrVal>
                                          <a:srgbClr val="FF0000"/>
                                        </p:clrVal>
                                      </p:to>
                                    </p:set>
                                    <p:set>
                                      <p:cBhvr>
                                        <p:cTn id="85" dur="600" fill="hold"/>
                                        <p:tgtEl>
                                          <p:spTgt spid="14"/>
                                        </p:tgtEl>
                                        <p:attrNameLst>
                                          <p:attrName>fillcolor</p:attrName>
                                        </p:attrNameLst>
                                      </p:cBhvr>
                                      <p:to>
                                        <p:clrVal>
                                          <a:srgbClr val="FF0000"/>
                                        </p:clrVal>
                                      </p:to>
                                    </p:set>
                                    <p:set>
                                      <p:cBhvr>
                                        <p:cTn id="86" dur="600" fill="hold"/>
                                        <p:tgtEl>
                                          <p:spTgt spid="14"/>
                                        </p:tgtEl>
                                        <p:attrNameLst>
                                          <p:attrName>fill.type</p:attrName>
                                        </p:attrNameLst>
                                      </p:cBhvr>
                                      <p:to>
                                        <p:strVal val="solid"/>
                                      </p:to>
                                    </p:set>
                                  </p:childTnLst>
                                </p:cTn>
                              </p:par>
                            </p:childTnLst>
                          </p:cTn>
                        </p:par>
                      </p:childTnLst>
                    </p:cTn>
                  </p:par>
                  <p:par>
                    <p:cTn id="87" fill="hold">
                      <p:stCondLst>
                        <p:cond delay="indefinite"/>
                      </p:stCondLst>
                      <p:childTnLst>
                        <p:par>
                          <p:cTn id="88" fill="hold">
                            <p:stCondLst>
                              <p:cond delay="0"/>
                            </p:stCondLst>
                            <p:childTnLst>
                              <p:par>
                                <p:cTn id="89" presetID="10" presetClass="exit" presetSubtype="0" fill="hold" grpId="1" nodeType="clickEffect">
                                  <p:stCondLst>
                                    <p:cond delay="0"/>
                                  </p:stCondLst>
                                  <p:iterate type="lt">
                                    <p:tmPct val="0"/>
                                  </p:iterate>
                                  <p:childTnLst>
                                    <p:animEffect transition="out" filter="fade">
                                      <p:cBhvr>
                                        <p:cTn id="90" dur="500"/>
                                        <p:tgtEl>
                                          <p:spTgt spid="14"/>
                                        </p:tgtEl>
                                      </p:cBhvr>
                                    </p:animEffect>
                                    <p:set>
                                      <p:cBhvr>
                                        <p:cTn id="91"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92" restart="whenNotActive" fill="hold" evtFilter="cancelBubble" nodeType="interactiveSeq">
                <p:stCondLst>
                  <p:cond evt="onClick" delay="0">
                    <p:tgtEl>
                      <p:spTgt spid="13"/>
                    </p:tgtEl>
                  </p:cond>
                </p:stCondLst>
                <p:endSync evt="end" delay="0">
                  <p:rtn val="all"/>
                </p:endSync>
                <p:childTnLst>
                  <p:par>
                    <p:cTn id="93" fill="hold">
                      <p:stCondLst>
                        <p:cond delay="0"/>
                      </p:stCondLst>
                      <p:childTnLst>
                        <p:par>
                          <p:cTn id="94" fill="hold">
                            <p:stCondLst>
                              <p:cond delay="0"/>
                            </p:stCondLst>
                            <p:childTnLst>
                              <p:par>
                                <p:cTn id="95" presetID="34" presetClass="emph" presetSubtype="0" fill="hold" grpId="0" nodeType="clickEffect">
                                  <p:stCondLst>
                                    <p:cond delay="0"/>
                                  </p:stCondLst>
                                  <p:iterate type="lt">
                                    <p:tmPct val="10000"/>
                                  </p:iterate>
                                  <p:childTnLst>
                                    <p:animMotion origin="layout" path="M 0.0 0.0 L 0.0 -0.07213" pathEditMode="relative" ptsTypes="">
                                      <p:cBhvr>
                                        <p:cTn id="96" dur="300" accel="50000" decel="50000" autoRev="1" fill="hold">
                                          <p:stCondLst>
                                            <p:cond delay="0"/>
                                          </p:stCondLst>
                                        </p:cTn>
                                        <p:tgtEl>
                                          <p:spTgt spid="13"/>
                                        </p:tgtEl>
                                        <p:attrNameLst>
                                          <p:attrName>ppt_x</p:attrName>
                                          <p:attrName>ppt_y</p:attrName>
                                        </p:attrNameLst>
                                      </p:cBhvr>
                                    </p:animMotion>
                                    <p:animRot by="1500000">
                                      <p:cBhvr>
                                        <p:cTn id="97" dur="150" fill="hold">
                                          <p:stCondLst>
                                            <p:cond delay="0"/>
                                          </p:stCondLst>
                                        </p:cTn>
                                        <p:tgtEl>
                                          <p:spTgt spid="13"/>
                                        </p:tgtEl>
                                        <p:attrNameLst>
                                          <p:attrName>r</p:attrName>
                                        </p:attrNameLst>
                                      </p:cBhvr>
                                    </p:animRot>
                                    <p:animRot by="-1500000">
                                      <p:cBhvr>
                                        <p:cTn id="98" dur="150" fill="hold">
                                          <p:stCondLst>
                                            <p:cond delay="150"/>
                                          </p:stCondLst>
                                        </p:cTn>
                                        <p:tgtEl>
                                          <p:spTgt spid="13"/>
                                        </p:tgtEl>
                                        <p:attrNameLst>
                                          <p:attrName>r</p:attrName>
                                        </p:attrNameLst>
                                      </p:cBhvr>
                                    </p:animRot>
                                    <p:animRot by="-1500000">
                                      <p:cBhvr>
                                        <p:cTn id="99" dur="150" fill="hold">
                                          <p:stCondLst>
                                            <p:cond delay="300"/>
                                          </p:stCondLst>
                                        </p:cTn>
                                        <p:tgtEl>
                                          <p:spTgt spid="13"/>
                                        </p:tgtEl>
                                        <p:attrNameLst>
                                          <p:attrName>r</p:attrName>
                                        </p:attrNameLst>
                                      </p:cBhvr>
                                    </p:animRot>
                                    <p:animRot by="1500000">
                                      <p:cBhvr>
                                        <p:cTn id="100" dur="150" fill="hold">
                                          <p:stCondLst>
                                            <p:cond delay="450"/>
                                          </p:stCondLst>
                                        </p:cTn>
                                        <p:tgtEl>
                                          <p:spTgt spid="13"/>
                                        </p:tgtEl>
                                        <p:attrNameLst>
                                          <p:attrName>r</p:attrName>
                                        </p:attrNameLst>
                                      </p:cBhvr>
                                    </p:animRot>
                                  </p:childTnLst>
                                </p:cTn>
                              </p:par>
                              <p:par>
                                <p:cTn id="101" presetID="16" presetClass="emph" presetSubtype="0" fill="hold" grpId="2" nodeType="withEffect">
                                  <p:stCondLst>
                                    <p:cond delay="0"/>
                                  </p:stCondLst>
                                  <p:iterate type="lt">
                                    <p:tmPct val="4000"/>
                                  </p:iterate>
                                  <p:childTnLst>
                                    <p:set>
                                      <p:cBhvr override="childStyle">
                                        <p:cTn id="102" dur="600" fill="hold"/>
                                        <p:tgtEl>
                                          <p:spTgt spid="13"/>
                                        </p:tgtEl>
                                        <p:attrNameLst>
                                          <p:attrName>style.color</p:attrName>
                                        </p:attrNameLst>
                                      </p:cBhvr>
                                      <p:to>
                                        <p:clrVal>
                                          <a:srgbClr val="FF0000"/>
                                        </p:clrVal>
                                      </p:to>
                                    </p:set>
                                    <p:set>
                                      <p:cBhvr>
                                        <p:cTn id="103" dur="600" fill="hold"/>
                                        <p:tgtEl>
                                          <p:spTgt spid="13"/>
                                        </p:tgtEl>
                                        <p:attrNameLst>
                                          <p:attrName>fillcolor</p:attrName>
                                        </p:attrNameLst>
                                      </p:cBhvr>
                                      <p:to>
                                        <p:clrVal>
                                          <a:srgbClr val="FF0000"/>
                                        </p:clrVal>
                                      </p:to>
                                    </p:set>
                                    <p:set>
                                      <p:cBhvr>
                                        <p:cTn id="104" dur="600" fill="hold"/>
                                        <p:tgtEl>
                                          <p:spTgt spid="13"/>
                                        </p:tgtEl>
                                        <p:attrNameLst>
                                          <p:attrName>fill.type</p:attrName>
                                        </p:attrNameLst>
                                      </p:cBhvr>
                                      <p:to>
                                        <p:strVal val="solid"/>
                                      </p:to>
                                    </p:set>
                                  </p:childTnLst>
                                </p:cTn>
                              </p:par>
                            </p:childTnLst>
                          </p:cTn>
                        </p:par>
                      </p:childTnLst>
                    </p:cTn>
                  </p:par>
                  <p:par>
                    <p:cTn id="105" fill="hold">
                      <p:stCondLst>
                        <p:cond delay="indefinite"/>
                      </p:stCondLst>
                      <p:childTnLst>
                        <p:par>
                          <p:cTn id="106" fill="hold">
                            <p:stCondLst>
                              <p:cond delay="0"/>
                            </p:stCondLst>
                            <p:childTnLst>
                              <p:par>
                                <p:cTn id="107" presetID="10" presetClass="exit" presetSubtype="0" fill="hold" grpId="1" nodeType="clickEffect">
                                  <p:stCondLst>
                                    <p:cond delay="0"/>
                                  </p:stCondLst>
                                  <p:iterate type="lt">
                                    <p:tmPct val="0"/>
                                  </p:iterate>
                                  <p:childTnLst>
                                    <p:animEffect transition="out" filter="fade">
                                      <p:cBhvr>
                                        <p:cTn id="108" dur="500"/>
                                        <p:tgtEl>
                                          <p:spTgt spid="13"/>
                                        </p:tgtEl>
                                      </p:cBhvr>
                                    </p:animEffect>
                                    <p:set>
                                      <p:cBhvr>
                                        <p:cTn id="109"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110" restart="whenNotActive" fill="hold" evtFilter="cancelBubble" nodeType="interactiveSeq">
                <p:stCondLst>
                  <p:cond evt="onClick" delay="0">
                    <p:tgtEl>
                      <p:spTgt spid="12"/>
                    </p:tgtEl>
                  </p:cond>
                </p:stCondLst>
                <p:endSync evt="end" delay="0">
                  <p:rtn val="all"/>
                </p:endSync>
                <p:childTnLst>
                  <p:par>
                    <p:cTn id="111" fill="hold">
                      <p:stCondLst>
                        <p:cond delay="0"/>
                      </p:stCondLst>
                      <p:childTnLst>
                        <p:par>
                          <p:cTn id="112" fill="hold">
                            <p:stCondLst>
                              <p:cond delay="0"/>
                            </p:stCondLst>
                            <p:childTnLst>
                              <p:par>
                                <p:cTn id="113" presetID="34" presetClass="emph" presetSubtype="0" fill="hold" grpId="0" nodeType="clickEffect">
                                  <p:stCondLst>
                                    <p:cond delay="0"/>
                                  </p:stCondLst>
                                  <p:iterate type="lt">
                                    <p:tmPct val="10000"/>
                                  </p:iterate>
                                  <p:childTnLst>
                                    <p:animMotion origin="layout" path="M 0.0 0.0 L 0.0 -0.07213" pathEditMode="relative" ptsTypes="">
                                      <p:cBhvr>
                                        <p:cTn id="114" dur="300" accel="50000" decel="50000" autoRev="1" fill="hold">
                                          <p:stCondLst>
                                            <p:cond delay="0"/>
                                          </p:stCondLst>
                                        </p:cTn>
                                        <p:tgtEl>
                                          <p:spTgt spid="12"/>
                                        </p:tgtEl>
                                        <p:attrNameLst>
                                          <p:attrName>ppt_x</p:attrName>
                                          <p:attrName>ppt_y</p:attrName>
                                        </p:attrNameLst>
                                      </p:cBhvr>
                                    </p:animMotion>
                                    <p:animRot by="1500000">
                                      <p:cBhvr>
                                        <p:cTn id="115" dur="150" fill="hold">
                                          <p:stCondLst>
                                            <p:cond delay="0"/>
                                          </p:stCondLst>
                                        </p:cTn>
                                        <p:tgtEl>
                                          <p:spTgt spid="12"/>
                                        </p:tgtEl>
                                        <p:attrNameLst>
                                          <p:attrName>r</p:attrName>
                                        </p:attrNameLst>
                                      </p:cBhvr>
                                    </p:animRot>
                                    <p:animRot by="-1500000">
                                      <p:cBhvr>
                                        <p:cTn id="116" dur="150" fill="hold">
                                          <p:stCondLst>
                                            <p:cond delay="150"/>
                                          </p:stCondLst>
                                        </p:cTn>
                                        <p:tgtEl>
                                          <p:spTgt spid="12"/>
                                        </p:tgtEl>
                                        <p:attrNameLst>
                                          <p:attrName>r</p:attrName>
                                        </p:attrNameLst>
                                      </p:cBhvr>
                                    </p:animRot>
                                    <p:animRot by="-1500000">
                                      <p:cBhvr>
                                        <p:cTn id="117" dur="150" fill="hold">
                                          <p:stCondLst>
                                            <p:cond delay="300"/>
                                          </p:stCondLst>
                                        </p:cTn>
                                        <p:tgtEl>
                                          <p:spTgt spid="12"/>
                                        </p:tgtEl>
                                        <p:attrNameLst>
                                          <p:attrName>r</p:attrName>
                                        </p:attrNameLst>
                                      </p:cBhvr>
                                    </p:animRot>
                                    <p:animRot by="1500000">
                                      <p:cBhvr>
                                        <p:cTn id="118" dur="150" fill="hold">
                                          <p:stCondLst>
                                            <p:cond delay="450"/>
                                          </p:stCondLst>
                                        </p:cTn>
                                        <p:tgtEl>
                                          <p:spTgt spid="12"/>
                                        </p:tgtEl>
                                        <p:attrNameLst>
                                          <p:attrName>r</p:attrName>
                                        </p:attrNameLst>
                                      </p:cBhvr>
                                    </p:animRot>
                                  </p:childTnLst>
                                </p:cTn>
                              </p:par>
                              <p:par>
                                <p:cTn id="119" presetID="16" presetClass="emph" presetSubtype="0" fill="hold" grpId="2" nodeType="withEffect">
                                  <p:stCondLst>
                                    <p:cond delay="0"/>
                                  </p:stCondLst>
                                  <p:iterate type="lt">
                                    <p:tmPct val="4000"/>
                                  </p:iterate>
                                  <p:childTnLst>
                                    <p:set>
                                      <p:cBhvr override="childStyle">
                                        <p:cTn id="120" dur="600" fill="hold"/>
                                        <p:tgtEl>
                                          <p:spTgt spid="12"/>
                                        </p:tgtEl>
                                        <p:attrNameLst>
                                          <p:attrName>style.color</p:attrName>
                                        </p:attrNameLst>
                                      </p:cBhvr>
                                      <p:to>
                                        <p:clrVal>
                                          <a:srgbClr val="FF0000"/>
                                        </p:clrVal>
                                      </p:to>
                                    </p:set>
                                    <p:set>
                                      <p:cBhvr>
                                        <p:cTn id="121" dur="600" fill="hold"/>
                                        <p:tgtEl>
                                          <p:spTgt spid="12"/>
                                        </p:tgtEl>
                                        <p:attrNameLst>
                                          <p:attrName>fillcolor</p:attrName>
                                        </p:attrNameLst>
                                      </p:cBhvr>
                                      <p:to>
                                        <p:clrVal>
                                          <a:srgbClr val="FF0000"/>
                                        </p:clrVal>
                                      </p:to>
                                    </p:set>
                                    <p:set>
                                      <p:cBhvr>
                                        <p:cTn id="122" dur="600" fill="hold"/>
                                        <p:tgtEl>
                                          <p:spTgt spid="12"/>
                                        </p:tgtEl>
                                        <p:attrNameLst>
                                          <p:attrName>fill.type</p:attrName>
                                        </p:attrNameLst>
                                      </p:cBhvr>
                                      <p:to>
                                        <p:strVal val="solid"/>
                                      </p:to>
                                    </p:set>
                                  </p:childTnLst>
                                </p:cTn>
                              </p:par>
                            </p:childTnLst>
                          </p:cTn>
                        </p:par>
                      </p:childTnLst>
                    </p:cTn>
                  </p:par>
                  <p:par>
                    <p:cTn id="123" fill="hold">
                      <p:stCondLst>
                        <p:cond delay="indefinite"/>
                      </p:stCondLst>
                      <p:childTnLst>
                        <p:par>
                          <p:cTn id="124" fill="hold">
                            <p:stCondLst>
                              <p:cond delay="0"/>
                            </p:stCondLst>
                            <p:childTnLst>
                              <p:par>
                                <p:cTn id="125" presetID="10" presetClass="exit" presetSubtype="0" fill="hold" grpId="1" nodeType="clickEffect">
                                  <p:stCondLst>
                                    <p:cond delay="0"/>
                                  </p:stCondLst>
                                  <p:iterate type="lt">
                                    <p:tmPct val="0"/>
                                  </p:iterate>
                                  <p:childTnLst>
                                    <p:animEffect transition="out" filter="fade">
                                      <p:cBhvr>
                                        <p:cTn id="126" dur="500"/>
                                        <p:tgtEl>
                                          <p:spTgt spid="12"/>
                                        </p:tgtEl>
                                      </p:cBhvr>
                                    </p:animEffect>
                                    <p:set>
                                      <p:cBhvr>
                                        <p:cTn id="127"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128" restart="whenNotActive" fill="hold" evtFilter="cancelBubble" nodeType="interactiveSeq">
                <p:stCondLst>
                  <p:cond evt="onClick" delay="0">
                    <p:tgtEl>
                      <p:spTgt spid="5"/>
                    </p:tgtEl>
                  </p:cond>
                </p:stCondLst>
                <p:endSync evt="end" delay="0">
                  <p:rtn val="all"/>
                </p:endSync>
                <p:childTnLst>
                  <p:par>
                    <p:cTn id="129" fill="hold">
                      <p:stCondLst>
                        <p:cond delay="0"/>
                      </p:stCondLst>
                      <p:childTnLst>
                        <p:par>
                          <p:cTn id="130" fill="hold">
                            <p:stCondLst>
                              <p:cond delay="0"/>
                            </p:stCondLst>
                            <p:childTnLst>
                              <p:par>
                                <p:cTn id="131" presetID="34" presetClass="emph" presetSubtype="0" fill="hold" grpId="0" nodeType="clickEffect">
                                  <p:stCondLst>
                                    <p:cond delay="0"/>
                                  </p:stCondLst>
                                  <p:iterate type="lt">
                                    <p:tmPct val="10000"/>
                                  </p:iterate>
                                  <p:childTnLst>
                                    <p:animMotion origin="layout" path="M 0.0 0.0 L 0.0 -0.07213" pathEditMode="relative" ptsTypes="">
                                      <p:cBhvr>
                                        <p:cTn id="132" dur="300" accel="50000" decel="50000" autoRev="1" fill="hold">
                                          <p:stCondLst>
                                            <p:cond delay="0"/>
                                          </p:stCondLst>
                                        </p:cTn>
                                        <p:tgtEl>
                                          <p:spTgt spid="5"/>
                                        </p:tgtEl>
                                        <p:attrNameLst>
                                          <p:attrName>ppt_x</p:attrName>
                                          <p:attrName>ppt_y</p:attrName>
                                        </p:attrNameLst>
                                      </p:cBhvr>
                                    </p:animMotion>
                                    <p:animRot by="1500000">
                                      <p:cBhvr>
                                        <p:cTn id="133" dur="150" fill="hold">
                                          <p:stCondLst>
                                            <p:cond delay="0"/>
                                          </p:stCondLst>
                                        </p:cTn>
                                        <p:tgtEl>
                                          <p:spTgt spid="5"/>
                                        </p:tgtEl>
                                        <p:attrNameLst>
                                          <p:attrName>r</p:attrName>
                                        </p:attrNameLst>
                                      </p:cBhvr>
                                    </p:animRot>
                                    <p:animRot by="-1500000">
                                      <p:cBhvr>
                                        <p:cTn id="134" dur="150" fill="hold">
                                          <p:stCondLst>
                                            <p:cond delay="150"/>
                                          </p:stCondLst>
                                        </p:cTn>
                                        <p:tgtEl>
                                          <p:spTgt spid="5"/>
                                        </p:tgtEl>
                                        <p:attrNameLst>
                                          <p:attrName>r</p:attrName>
                                        </p:attrNameLst>
                                      </p:cBhvr>
                                    </p:animRot>
                                    <p:animRot by="-1500000">
                                      <p:cBhvr>
                                        <p:cTn id="135" dur="150" fill="hold">
                                          <p:stCondLst>
                                            <p:cond delay="300"/>
                                          </p:stCondLst>
                                        </p:cTn>
                                        <p:tgtEl>
                                          <p:spTgt spid="5"/>
                                        </p:tgtEl>
                                        <p:attrNameLst>
                                          <p:attrName>r</p:attrName>
                                        </p:attrNameLst>
                                      </p:cBhvr>
                                    </p:animRot>
                                    <p:animRot by="1500000">
                                      <p:cBhvr>
                                        <p:cTn id="136" dur="150" fill="hold">
                                          <p:stCondLst>
                                            <p:cond delay="450"/>
                                          </p:stCondLst>
                                        </p:cTn>
                                        <p:tgtEl>
                                          <p:spTgt spid="5"/>
                                        </p:tgtEl>
                                        <p:attrNameLst>
                                          <p:attrName>r</p:attrName>
                                        </p:attrNameLst>
                                      </p:cBhvr>
                                    </p:animRot>
                                  </p:childTnLst>
                                </p:cTn>
                              </p:par>
                              <p:par>
                                <p:cTn id="137" presetID="16" presetClass="emph" presetSubtype="0" fill="hold" grpId="2" nodeType="withEffect">
                                  <p:stCondLst>
                                    <p:cond delay="0"/>
                                  </p:stCondLst>
                                  <p:iterate type="lt">
                                    <p:tmPct val="4000"/>
                                  </p:iterate>
                                  <p:childTnLst>
                                    <p:set>
                                      <p:cBhvr override="childStyle">
                                        <p:cTn id="138" dur="600" fill="hold"/>
                                        <p:tgtEl>
                                          <p:spTgt spid="5"/>
                                        </p:tgtEl>
                                        <p:attrNameLst>
                                          <p:attrName>style.color</p:attrName>
                                        </p:attrNameLst>
                                      </p:cBhvr>
                                      <p:to>
                                        <p:clrVal>
                                          <a:srgbClr val="FF0000"/>
                                        </p:clrVal>
                                      </p:to>
                                    </p:set>
                                    <p:set>
                                      <p:cBhvr>
                                        <p:cTn id="139" dur="600" fill="hold"/>
                                        <p:tgtEl>
                                          <p:spTgt spid="5"/>
                                        </p:tgtEl>
                                        <p:attrNameLst>
                                          <p:attrName>fillcolor</p:attrName>
                                        </p:attrNameLst>
                                      </p:cBhvr>
                                      <p:to>
                                        <p:clrVal>
                                          <a:srgbClr val="FF0000"/>
                                        </p:clrVal>
                                      </p:to>
                                    </p:set>
                                    <p:set>
                                      <p:cBhvr>
                                        <p:cTn id="140" dur="600" fill="hold"/>
                                        <p:tgtEl>
                                          <p:spTgt spid="5"/>
                                        </p:tgtEl>
                                        <p:attrNameLst>
                                          <p:attrName>fill.type</p:attrName>
                                        </p:attrNameLst>
                                      </p:cBhvr>
                                      <p:to>
                                        <p:strVal val="solid"/>
                                      </p:to>
                                    </p:set>
                                  </p:childTnLst>
                                </p:cTn>
                              </p:par>
                            </p:childTnLst>
                          </p:cTn>
                        </p:par>
                      </p:childTnLst>
                    </p:cTn>
                  </p:par>
                  <p:par>
                    <p:cTn id="141" fill="hold">
                      <p:stCondLst>
                        <p:cond delay="indefinite"/>
                      </p:stCondLst>
                      <p:childTnLst>
                        <p:par>
                          <p:cTn id="142" fill="hold">
                            <p:stCondLst>
                              <p:cond delay="0"/>
                            </p:stCondLst>
                            <p:childTnLst>
                              <p:par>
                                <p:cTn id="143" presetID="10" presetClass="exit" presetSubtype="0" fill="hold" grpId="1" nodeType="clickEffect">
                                  <p:stCondLst>
                                    <p:cond delay="0"/>
                                  </p:stCondLst>
                                  <p:iterate type="lt">
                                    <p:tmPct val="0"/>
                                  </p:iterate>
                                  <p:childTnLst>
                                    <p:animEffect transition="out" filter="fade">
                                      <p:cBhvr>
                                        <p:cTn id="144" dur="500"/>
                                        <p:tgtEl>
                                          <p:spTgt spid="5"/>
                                        </p:tgtEl>
                                      </p:cBhvr>
                                    </p:animEffect>
                                    <p:set>
                                      <p:cBhvr>
                                        <p:cTn id="145"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146" restart="whenNotActive" fill="hold" evtFilter="cancelBubble" nodeType="interactiveSeq">
                <p:stCondLst>
                  <p:cond evt="onClick" delay="0">
                    <p:tgtEl>
                      <p:spTgt spid="6"/>
                    </p:tgtEl>
                  </p:cond>
                </p:stCondLst>
                <p:endSync evt="end" delay="0">
                  <p:rtn val="all"/>
                </p:endSync>
                <p:childTnLst>
                  <p:par>
                    <p:cTn id="147" fill="hold">
                      <p:stCondLst>
                        <p:cond delay="0"/>
                      </p:stCondLst>
                      <p:childTnLst>
                        <p:par>
                          <p:cTn id="148" fill="hold">
                            <p:stCondLst>
                              <p:cond delay="0"/>
                            </p:stCondLst>
                            <p:childTnLst>
                              <p:par>
                                <p:cTn id="149" presetID="34" presetClass="emph" presetSubtype="0" fill="hold" grpId="0" nodeType="clickEffect">
                                  <p:stCondLst>
                                    <p:cond delay="0"/>
                                  </p:stCondLst>
                                  <p:iterate type="lt">
                                    <p:tmPct val="10000"/>
                                  </p:iterate>
                                  <p:childTnLst>
                                    <p:animMotion origin="layout" path="M 0.0 0.0 L 0.0 -0.07213" pathEditMode="relative" ptsTypes="">
                                      <p:cBhvr>
                                        <p:cTn id="150" dur="300" accel="50000" decel="50000" autoRev="1" fill="hold">
                                          <p:stCondLst>
                                            <p:cond delay="0"/>
                                          </p:stCondLst>
                                        </p:cTn>
                                        <p:tgtEl>
                                          <p:spTgt spid="6"/>
                                        </p:tgtEl>
                                        <p:attrNameLst>
                                          <p:attrName>ppt_x</p:attrName>
                                          <p:attrName>ppt_y</p:attrName>
                                        </p:attrNameLst>
                                      </p:cBhvr>
                                    </p:animMotion>
                                    <p:animRot by="1500000">
                                      <p:cBhvr>
                                        <p:cTn id="151" dur="150" fill="hold">
                                          <p:stCondLst>
                                            <p:cond delay="0"/>
                                          </p:stCondLst>
                                        </p:cTn>
                                        <p:tgtEl>
                                          <p:spTgt spid="6"/>
                                        </p:tgtEl>
                                        <p:attrNameLst>
                                          <p:attrName>r</p:attrName>
                                        </p:attrNameLst>
                                      </p:cBhvr>
                                    </p:animRot>
                                    <p:animRot by="-1500000">
                                      <p:cBhvr>
                                        <p:cTn id="152" dur="150" fill="hold">
                                          <p:stCondLst>
                                            <p:cond delay="150"/>
                                          </p:stCondLst>
                                        </p:cTn>
                                        <p:tgtEl>
                                          <p:spTgt spid="6"/>
                                        </p:tgtEl>
                                        <p:attrNameLst>
                                          <p:attrName>r</p:attrName>
                                        </p:attrNameLst>
                                      </p:cBhvr>
                                    </p:animRot>
                                    <p:animRot by="-1500000">
                                      <p:cBhvr>
                                        <p:cTn id="153" dur="150" fill="hold">
                                          <p:stCondLst>
                                            <p:cond delay="300"/>
                                          </p:stCondLst>
                                        </p:cTn>
                                        <p:tgtEl>
                                          <p:spTgt spid="6"/>
                                        </p:tgtEl>
                                        <p:attrNameLst>
                                          <p:attrName>r</p:attrName>
                                        </p:attrNameLst>
                                      </p:cBhvr>
                                    </p:animRot>
                                    <p:animRot by="1500000">
                                      <p:cBhvr>
                                        <p:cTn id="154" dur="150" fill="hold">
                                          <p:stCondLst>
                                            <p:cond delay="450"/>
                                          </p:stCondLst>
                                        </p:cTn>
                                        <p:tgtEl>
                                          <p:spTgt spid="6"/>
                                        </p:tgtEl>
                                        <p:attrNameLst>
                                          <p:attrName>r</p:attrName>
                                        </p:attrNameLst>
                                      </p:cBhvr>
                                    </p:animRot>
                                  </p:childTnLst>
                                </p:cTn>
                              </p:par>
                              <p:par>
                                <p:cTn id="155" presetID="16" presetClass="emph" presetSubtype="0" fill="hold" grpId="2" nodeType="withEffect">
                                  <p:stCondLst>
                                    <p:cond delay="0"/>
                                  </p:stCondLst>
                                  <p:iterate type="lt">
                                    <p:tmPct val="4000"/>
                                  </p:iterate>
                                  <p:childTnLst>
                                    <p:set>
                                      <p:cBhvr override="childStyle">
                                        <p:cTn id="156" dur="600" fill="hold"/>
                                        <p:tgtEl>
                                          <p:spTgt spid="6"/>
                                        </p:tgtEl>
                                        <p:attrNameLst>
                                          <p:attrName>style.color</p:attrName>
                                        </p:attrNameLst>
                                      </p:cBhvr>
                                      <p:to>
                                        <p:clrVal>
                                          <a:srgbClr val="FF0000"/>
                                        </p:clrVal>
                                      </p:to>
                                    </p:set>
                                    <p:set>
                                      <p:cBhvr>
                                        <p:cTn id="157" dur="600" fill="hold"/>
                                        <p:tgtEl>
                                          <p:spTgt spid="6"/>
                                        </p:tgtEl>
                                        <p:attrNameLst>
                                          <p:attrName>fillcolor</p:attrName>
                                        </p:attrNameLst>
                                      </p:cBhvr>
                                      <p:to>
                                        <p:clrVal>
                                          <a:srgbClr val="FF0000"/>
                                        </p:clrVal>
                                      </p:to>
                                    </p:set>
                                    <p:set>
                                      <p:cBhvr>
                                        <p:cTn id="158" dur="600" fill="hold"/>
                                        <p:tgtEl>
                                          <p:spTgt spid="6"/>
                                        </p:tgtEl>
                                        <p:attrNameLst>
                                          <p:attrName>fill.type</p:attrName>
                                        </p:attrNameLst>
                                      </p:cBhvr>
                                      <p:to>
                                        <p:strVal val="solid"/>
                                      </p:to>
                                    </p:set>
                                  </p:childTnLst>
                                </p:cTn>
                              </p:par>
                            </p:childTnLst>
                          </p:cTn>
                        </p:par>
                      </p:childTnLst>
                    </p:cTn>
                  </p:par>
                  <p:par>
                    <p:cTn id="159" fill="hold">
                      <p:stCondLst>
                        <p:cond delay="indefinite"/>
                      </p:stCondLst>
                      <p:childTnLst>
                        <p:par>
                          <p:cTn id="160" fill="hold">
                            <p:stCondLst>
                              <p:cond delay="0"/>
                            </p:stCondLst>
                            <p:childTnLst>
                              <p:par>
                                <p:cTn id="161" presetID="10" presetClass="exit" presetSubtype="0" fill="hold" grpId="1" nodeType="clickEffect">
                                  <p:stCondLst>
                                    <p:cond delay="0"/>
                                  </p:stCondLst>
                                  <p:iterate type="lt">
                                    <p:tmPct val="0"/>
                                  </p:iterate>
                                  <p:childTnLst>
                                    <p:animEffect transition="out" filter="fade">
                                      <p:cBhvr>
                                        <p:cTn id="162" dur="500"/>
                                        <p:tgtEl>
                                          <p:spTgt spid="6"/>
                                        </p:tgtEl>
                                      </p:cBhvr>
                                    </p:animEffect>
                                    <p:set>
                                      <p:cBhvr>
                                        <p:cTn id="163"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164" restart="whenNotActive" fill="hold" evtFilter="cancelBubble" nodeType="interactiveSeq">
                <p:stCondLst>
                  <p:cond evt="onClick" delay="0">
                    <p:tgtEl>
                      <p:spTgt spid="7"/>
                    </p:tgtEl>
                  </p:cond>
                </p:stCondLst>
                <p:endSync evt="end" delay="0">
                  <p:rtn val="all"/>
                </p:endSync>
                <p:childTnLst>
                  <p:par>
                    <p:cTn id="165" fill="hold">
                      <p:stCondLst>
                        <p:cond delay="0"/>
                      </p:stCondLst>
                      <p:childTnLst>
                        <p:par>
                          <p:cTn id="166" fill="hold">
                            <p:stCondLst>
                              <p:cond delay="0"/>
                            </p:stCondLst>
                            <p:childTnLst>
                              <p:par>
                                <p:cTn id="167" presetID="34" presetClass="emph" presetSubtype="0" fill="hold" grpId="0" nodeType="clickEffect">
                                  <p:stCondLst>
                                    <p:cond delay="0"/>
                                  </p:stCondLst>
                                  <p:iterate type="lt">
                                    <p:tmPct val="10000"/>
                                  </p:iterate>
                                  <p:childTnLst>
                                    <p:animMotion origin="layout" path="M 0.0 0.0 L 0.0 -0.07213" pathEditMode="relative" ptsTypes="">
                                      <p:cBhvr>
                                        <p:cTn id="168" dur="300" accel="50000" decel="50000" autoRev="1" fill="hold">
                                          <p:stCondLst>
                                            <p:cond delay="0"/>
                                          </p:stCondLst>
                                        </p:cTn>
                                        <p:tgtEl>
                                          <p:spTgt spid="7"/>
                                        </p:tgtEl>
                                        <p:attrNameLst>
                                          <p:attrName>ppt_x</p:attrName>
                                          <p:attrName>ppt_y</p:attrName>
                                        </p:attrNameLst>
                                      </p:cBhvr>
                                    </p:animMotion>
                                    <p:animRot by="1500000">
                                      <p:cBhvr>
                                        <p:cTn id="169" dur="150" fill="hold">
                                          <p:stCondLst>
                                            <p:cond delay="0"/>
                                          </p:stCondLst>
                                        </p:cTn>
                                        <p:tgtEl>
                                          <p:spTgt spid="7"/>
                                        </p:tgtEl>
                                        <p:attrNameLst>
                                          <p:attrName>r</p:attrName>
                                        </p:attrNameLst>
                                      </p:cBhvr>
                                    </p:animRot>
                                    <p:animRot by="-1500000">
                                      <p:cBhvr>
                                        <p:cTn id="170" dur="150" fill="hold">
                                          <p:stCondLst>
                                            <p:cond delay="150"/>
                                          </p:stCondLst>
                                        </p:cTn>
                                        <p:tgtEl>
                                          <p:spTgt spid="7"/>
                                        </p:tgtEl>
                                        <p:attrNameLst>
                                          <p:attrName>r</p:attrName>
                                        </p:attrNameLst>
                                      </p:cBhvr>
                                    </p:animRot>
                                    <p:animRot by="-1500000">
                                      <p:cBhvr>
                                        <p:cTn id="171" dur="150" fill="hold">
                                          <p:stCondLst>
                                            <p:cond delay="300"/>
                                          </p:stCondLst>
                                        </p:cTn>
                                        <p:tgtEl>
                                          <p:spTgt spid="7"/>
                                        </p:tgtEl>
                                        <p:attrNameLst>
                                          <p:attrName>r</p:attrName>
                                        </p:attrNameLst>
                                      </p:cBhvr>
                                    </p:animRot>
                                    <p:animRot by="1500000">
                                      <p:cBhvr>
                                        <p:cTn id="172" dur="150" fill="hold">
                                          <p:stCondLst>
                                            <p:cond delay="450"/>
                                          </p:stCondLst>
                                        </p:cTn>
                                        <p:tgtEl>
                                          <p:spTgt spid="7"/>
                                        </p:tgtEl>
                                        <p:attrNameLst>
                                          <p:attrName>r</p:attrName>
                                        </p:attrNameLst>
                                      </p:cBhvr>
                                    </p:animRot>
                                  </p:childTnLst>
                                </p:cTn>
                              </p:par>
                              <p:par>
                                <p:cTn id="173" presetID="16" presetClass="emph" presetSubtype="0" fill="hold" grpId="2" nodeType="withEffect">
                                  <p:stCondLst>
                                    <p:cond delay="0"/>
                                  </p:stCondLst>
                                  <p:iterate type="lt">
                                    <p:tmPct val="4000"/>
                                  </p:iterate>
                                  <p:childTnLst>
                                    <p:set>
                                      <p:cBhvr override="childStyle">
                                        <p:cTn id="174" dur="600" fill="hold"/>
                                        <p:tgtEl>
                                          <p:spTgt spid="7"/>
                                        </p:tgtEl>
                                        <p:attrNameLst>
                                          <p:attrName>style.color</p:attrName>
                                        </p:attrNameLst>
                                      </p:cBhvr>
                                      <p:to>
                                        <p:clrVal>
                                          <a:srgbClr val="FF0000"/>
                                        </p:clrVal>
                                      </p:to>
                                    </p:set>
                                    <p:set>
                                      <p:cBhvr>
                                        <p:cTn id="175" dur="600" fill="hold"/>
                                        <p:tgtEl>
                                          <p:spTgt spid="7"/>
                                        </p:tgtEl>
                                        <p:attrNameLst>
                                          <p:attrName>fillcolor</p:attrName>
                                        </p:attrNameLst>
                                      </p:cBhvr>
                                      <p:to>
                                        <p:clrVal>
                                          <a:srgbClr val="FF0000"/>
                                        </p:clrVal>
                                      </p:to>
                                    </p:set>
                                    <p:set>
                                      <p:cBhvr>
                                        <p:cTn id="176" dur="600" fill="hold"/>
                                        <p:tgtEl>
                                          <p:spTgt spid="7"/>
                                        </p:tgtEl>
                                        <p:attrNameLst>
                                          <p:attrName>fill.type</p:attrName>
                                        </p:attrNameLst>
                                      </p:cBhvr>
                                      <p:to>
                                        <p:strVal val="solid"/>
                                      </p:to>
                                    </p:set>
                                  </p:childTnLst>
                                </p:cTn>
                              </p:par>
                            </p:childTnLst>
                          </p:cTn>
                        </p:par>
                      </p:childTnLst>
                    </p:cTn>
                  </p:par>
                  <p:par>
                    <p:cTn id="177" fill="hold">
                      <p:stCondLst>
                        <p:cond delay="indefinite"/>
                      </p:stCondLst>
                      <p:childTnLst>
                        <p:par>
                          <p:cTn id="178" fill="hold">
                            <p:stCondLst>
                              <p:cond delay="0"/>
                            </p:stCondLst>
                            <p:childTnLst>
                              <p:par>
                                <p:cTn id="179" presetID="10" presetClass="exit" presetSubtype="0" fill="hold" grpId="1" nodeType="clickEffect">
                                  <p:stCondLst>
                                    <p:cond delay="0"/>
                                  </p:stCondLst>
                                  <p:iterate type="lt">
                                    <p:tmPct val="0"/>
                                  </p:iterate>
                                  <p:childTnLst>
                                    <p:animEffect transition="out" filter="fade">
                                      <p:cBhvr>
                                        <p:cTn id="180" dur="500"/>
                                        <p:tgtEl>
                                          <p:spTgt spid="7"/>
                                        </p:tgtEl>
                                      </p:cBhvr>
                                    </p:animEffect>
                                    <p:set>
                                      <p:cBhvr>
                                        <p:cTn id="181"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182" restart="whenNotActive" fill="hold" evtFilter="cancelBubble" nodeType="interactiveSeq">
                <p:stCondLst>
                  <p:cond evt="onClick" delay="0">
                    <p:tgtEl>
                      <p:spTgt spid="8"/>
                    </p:tgtEl>
                  </p:cond>
                </p:stCondLst>
                <p:endSync evt="end" delay="0">
                  <p:rtn val="all"/>
                </p:endSync>
                <p:childTnLst>
                  <p:par>
                    <p:cTn id="183" fill="hold">
                      <p:stCondLst>
                        <p:cond delay="0"/>
                      </p:stCondLst>
                      <p:childTnLst>
                        <p:par>
                          <p:cTn id="184" fill="hold">
                            <p:stCondLst>
                              <p:cond delay="0"/>
                            </p:stCondLst>
                            <p:childTnLst>
                              <p:par>
                                <p:cTn id="185" presetID="34" presetClass="emph" presetSubtype="0" fill="hold" grpId="0" nodeType="clickEffect">
                                  <p:stCondLst>
                                    <p:cond delay="0"/>
                                  </p:stCondLst>
                                  <p:iterate type="lt">
                                    <p:tmPct val="10000"/>
                                  </p:iterate>
                                  <p:childTnLst>
                                    <p:animMotion origin="layout" path="M 0.0 0.0 L 0.0 -0.07213" pathEditMode="relative" ptsTypes="">
                                      <p:cBhvr>
                                        <p:cTn id="186" dur="300" accel="50000" decel="50000" autoRev="1" fill="hold">
                                          <p:stCondLst>
                                            <p:cond delay="0"/>
                                          </p:stCondLst>
                                        </p:cTn>
                                        <p:tgtEl>
                                          <p:spTgt spid="8"/>
                                        </p:tgtEl>
                                        <p:attrNameLst>
                                          <p:attrName>ppt_x</p:attrName>
                                          <p:attrName>ppt_y</p:attrName>
                                        </p:attrNameLst>
                                      </p:cBhvr>
                                    </p:animMotion>
                                    <p:animRot by="1500000">
                                      <p:cBhvr>
                                        <p:cTn id="187" dur="150" fill="hold">
                                          <p:stCondLst>
                                            <p:cond delay="0"/>
                                          </p:stCondLst>
                                        </p:cTn>
                                        <p:tgtEl>
                                          <p:spTgt spid="8"/>
                                        </p:tgtEl>
                                        <p:attrNameLst>
                                          <p:attrName>r</p:attrName>
                                        </p:attrNameLst>
                                      </p:cBhvr>
                                    </p:animRot>
                                    <p:animRot by="-1500000">
                                      <p:cBhvr>
                                        <p:cTn id="188" dur="150" fill="hold">
                                          <p:stCondLst>
                                            <p:cond delay="150"/>
                                          </p:stCondLst>
                                        </p:cTn>
                                        <p:tgtEl>
                                          <p:spTgt spid="8"/>
                                        </p:tgtEl>
                                        <p:attrNameLst>
                                          <p:attrName>r</p:attrName>
                                        </p:attrNameLst>
                                      </p:cBhvr>
                                    </p:animRot>
                                    <p:animRot by="-1500000">
                                      <p:cBhvr>
                                        <p:cTn id="189" dur="150" fill="hold">
                                          <p:stCondLst>
                                            <p:cond delay="300"/>
                                          </p:stCondLst>
                                        </p:cTn>
                                        <p:tgtEl>
                                          <p:spTgt spid="8"/>
                                        </p:tgtEl>
                                        <p:attrNameLst>
                                          <p:attrName>r</p:attrName>
                                        </p:attrNameLst>
                                      </p:cBhvr>
                                    </p:animRot>
                                    <p:animRot by="1500000">
                                      <p:cBhvr>
                                        <p:cTn id="190" dur="150" fill="hold">
                                          <p:stCondLst>
                                            <p:cond delay="450"/>
                                          </p:stCondLst>
                                        </p:cTn>
                                        <p:tgtEl>
                                          <p:spTgt spid="8"/>
                                        </p:tgtEl>
                                        <p:attrNameLst>
                                          <p:attrName>r</p:attrName>
                                        </p:attrNameLst>
                                      </p:cBhvr>
                                    </p:animRot>
                                  </p:childTnLst>
                                </p:cTn>
                              </p:par>
                              <p:par>
                                <p:cTn id="191" presetID="16" presetClass="emph" presetSubtype="0" fill="hold" grpId="2" nodeType="withEffect">
                                  <p:stCondLst>
                                    <p:cond delay="0"/>
                                  </p:stCondLst>
                                  <p:iterate type="lt">
                                    <p:tmPct val="4000"/>
                                  </p:iterate>
                                  <p:childTnLst>
                                    <p:set>
                                      <p:cBhvr override="childStyle">
                                        <p:cTn id="192" dur="600" fill="hold"/>
                                        <p:tgtEl>
                                          <p:spTgt spid="8"/>
                                        </p:tgtEl>
                                        <p:attrNameLst>
                                          <p:attrName>style.color</p:attrName>
                                        </p:attrNameLst>
                                      </p:cBhvr>
                                      <p:to>
                                        <p:clrVal>
                                          <a:srgbClr val="FF0000"/>
                                        </p:clrVal>
                                      </p:to>
                                    </p:set>
                                    <p:set>
                                      <p:cBhvr>
                                        <p:cTn id="193" dur="600" fill="hold"/>
                                        <p:tgtEl>
                                          <p:spTgt spid="8"/>
                                        </p:tgtEl>
                                        <p:attrNameLst>
                                          <p:attrName>fillcolor</p:attrName>
                                        </p:attrNameLst>
                                      </p:cBhvr>
                                      <p:to>
                                        <p:clrVal>
                                          <a:srgbClr val="FF0000"/>
                                        </p:clrVal>
                                      </p:to>
                                    </p:set>
                                    <p:set>
                                      <p:cBhvr>
                                        <p:cTn id="194" dur="600" fill="hold"/>
                                        <p:tgtEl>
                                          <p:spTgt spid="8"/>
                                        </p:tgtEl>
                                        <p:attrNameLst>
                                          <p:attrName>fill.type</p:attrName>
                                        </p:attrNameLst>
                                      </p:cBhvr>
                                      <p:to>
                                        <p:strVal val="solid"/>
                                      </p:to>
                                    </p:set>
                                  </p:childTnLst>
                                </p:cTn>
                              </p:par>
                            </p:childTnLst>
                          </p:cTn>
                        </p:par>
                      </p:childTnLst>
                    </p:cTn>
                  </p:par>
                  <p:par>
                    <p:cTn id="195" fill="hold">
                      <p:stCondLst>
                        <p:cond delay="indefinite"/>
                      </p:stCondLst>
                      <p:childTnLst>
                        <p:par>
                          <p:cTn id="196" fill="hold">
                            <p:stCondLst>
                              <p:cond delay="0"/>
                            </p:stCondLst>
                            <p:childTnLst>
                              <p:par>
                                <p:cTn id="197" presetID="10" presetClass="exit" presetSubtype="0" fill="hold" grpId="1" nodeType="clickEffect">
                                  <p:stCondLst>
                                    <p:cond delay="0"/>
                                  </p:stCondLst>
                                  <p:iterate type="lt">
                                    <p:tmPct val="0"/>
                                  </p:iterate>
                                  <p:childTnLst>
                                    <p:animEffect transition="out" filter="fade">
                                      <p:cBhvr>
                                        <p:cTn id="198" dur="500"/>
                                        <p:tgtEl>
                                          <p:spTgt spid="8"/>
                                        </p:tgtEl>
                                      </p:cBhvr>
                                    </p:animEffect>
                                    <p:set>
                                      <p:cBhvr>
                                        <p:cTn id="199"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200" restart="whenNotActive" fill="hold" evtFilter="cancelBubble" nodeType="interactiveSeq">
                <p:stCondLst>
                  <p:cond evt="onClick" delay="0">
                    <p:tgtEl>
                      <p:spTgt spid="9"/>
                    </p:tgtEl>
                  </p:cond>
                </p:stCondLst>
                <p:endSync evt="end" delay="0">
                  <p:rtn val="all"/>
                </p:endSync>
                <p:childTnLst>
                  <p:par>
                    <p:cTn id="201" fill="hold">
                      <p:stCondLst>
                        <p:cond delay="0"/>
                      </p:stCondLst>
                      <p:childTnLst>
                        <p:par>
                          <p:cTn id="202" fill="hold">
                            <p:stCondLst>
                              <p:cond delay="0"/>
                            </p:stCondLst>
                            <p:childTnLst>
                              <p:par>
                                <p:cTn id="203" presetID="34" presetClass="emph" presetSubtype="0" fill="hold" grpId="0" nodeType="clickEffect">
                                  <p:stCondLst>
                                    <p:cond delay="0"/>
                                  </p:stCondLst>
                                  <p:iterate type="lt">
                                    <p:tmPct val="10000"/>
                                  </p:iterate>
                                  <p:childTnLst>
                                    <p:animMotion origin="layout" path="M 0.0 0.0 L 0.0 -0.07213" pathEditMode="relative" ptsTypes="">
                                      <p:cBhvr>
                                        <p:cTn id="204" dur="300" accel="50000" decel="50000" autoRev="1" fill="hold">
                                          <p:stCondLst>
                                            <p:cond delay="0"/>
                                          </p:stCondLst>
                                        </p:cTn>
                                        <p:tgtEl>
                                          <p:spTgt spid="9"/>
                                        </p:tgtEl>
                                        <p:attrNameLst>
                                          <p:attrName>ppt_x</p:attrName>
                                          <p:attrName>ppt_y</p:attrName>
                                        </p:attrNameLst>
                                      </p:cBhvr>
                                    </p:animMotion>
                                    <p:animRot by="1500000">
                                      <p:cBhvr>
                                        <p:cTn id="205" dur="150" fill="hold">
                                          <p:stCondLst>
                                            <p:cond delay="0"/>
                                          </p:stCondLst>
                                        </p:cTn>
                                        <p:tgtEl>
                                          <p:spTgt spid="9"/>
                                        </p:tgtEl>
                                        <p:attrNameLst>
                                          <p:attrName>r</p:attrName>
                                        </p:attrNameLst>
                                      </p:cBhvr>
                                    </p:animRot>
                                    <p:animRot by="-1500000">
                                      <p:cBhvr>
                                        <p:cTn id="206" dur="150" fill="hold">
                                          <p:stCondLst>
                                            <p:cond delay="150"/>
                                          </p:stCondLst>
                                        </p:cTn>
                                        <p:tgtEl>
                                          <p:spTgt spid="9"/>
                                        </p:tgtEl>
                                        <p:attrNameLst>
                                          <p:attrName>r</p:attrName>
                                        </p:attrNameLst>
                                      </p:cBhvr>
                                    </p:animRot>
                                    <p:animRot by="-1500000">
                                      <p:cBhvr>
                                        <p:cTn id="207" dur="150" fill="hold">
                                          <p:stCondLst>
                                            <p:cond delay="300"/>
                                          </p:stCondLst>
                                        </p:cTn>
                                        <p:tgtEl>
                                          <p:spTgt spid="9"/>
                                        </p:tgtEl>
                                        <p:attrNameLst>
                                          <p:attrName>r</p:attrName>
                                        </p:attrNameLst>
                                      </p:cBhvr>
                                    </p:animRot>
                                    <p:animRot by="1500000">
                                      <p:cBhvr>
                                        <p:cTn id="208" dur="150" fill="hold">
                                          <p:stCondLst>
                                            <p:cond delay="450"/>
                                          </p:stCondLst>
                                        </p:cTn>
                                        <p:tgtEl>
                                          <p:spTgt spid="9"/>
                                        </p:tgtEl>
                                        <p:attrNameLst>
                                          <p:attrName>r</p:attrName>
                                        </p:attrNameLst>
                                      </p:cBhvr>
                                    </p:animRot>
                                  </p:childTnLst>
                                </p:cTn>
                              </p:par>
                              <p:par>
                                <p:cTn id="209" presetID="16" presetClass="emph" presetSubtype="0" fill="hold" grpId="2" nodeType="withEffect">
                                  <p:stCondLst>
                                    <p:cond delay="0"/>
                                  </p:stCondLst>
                                  <p:iterate type="lt">
                                    <p:tmPct val="4000"/>
                                  </p:iterate>
                                  <p:childTnLst>
                                    <p:set>
                                      <p:cBhvr override="childStyle">
                                        <p:cTn id="210" dur="600" fill="hold"/>
                                        <p:tgtEl>
                                          <p:spTgt spid="9"/>
                                        </p:tgtEl>
                                        <p:attrNameLst>
                                          <p:attrName>style.color</p:attrName>
                                        </p:attrNameLst>
                                      </p:cBhvr>
                                      <p:to>
                                        <p:clrVal>
                                          <a:srgbClr val="FF0000"/>
                                        </p:clrVal>
                                      </p:to>
                                    </p:set>
                                    <p:set>
                                      <p:cBhvr>
                                        <p:cTn id="211" dur="600" fill="hold"/>
                                        <p:tgtEl>
                                          <p:spTgt spid="9"/>
                                        </p:tgtEl>
                                        <p:attrNameLst>
                                          <p:attrName>fillcolor</p:attrName>
                                        </p:attrNameLst>
                                      </p:cBhvr>
                                      <p:to>
                                        <p:clrVal>
                                          <a:srgbClr val="FF0000"/>
                                        </p:clrVal>
                                      </p:to>
                                    </p:set>
                                    <p:set>
                                      <p:cBhvr>
                                        <p:cTn id="212" dur="600" fill="hold"/>
                                        <p:tgtEl>
                                          <p:spTgt spid="9"/>
                                        </p:tgtEl>
                                        <p:attrNameLst>
                                          <p:attrName>fill.type</p:attrName>
                                        </p:attrNameLst>
                                      </p:cBhvr>
                                      <p:to>
                                        <p:strVal val="solid"/>
                                      </p:to>
                                    </p:set>
                                  </p:childTnLst>
                                </p:cTn>
                              </p:par>
                            </p:childTnLst>
                          </p:cTn>
                        </p:par>
                      </p:childTnLst>
                    </p:cTn>
                  </p:par>
                  <p:par>
                    <p:cTn id="213" fill="hold">
                      <p:stCondLst>
                        <p:cond delay="indefinite"/>
                      </p:stCondLst>
                      <p:childTnLst>
                        <p:par>
                          <p:cTn id="214" fill="hold">
                            <p:stCondLst>
                              <p:cond delay="0"/>
                            </p:stCondLst>
                            <p:childTnLst>
                              <p:par>
                                <p:cTn id="215" presetID="10" presetClass="exit" presetSubtype="0" fill="hold" grpId="1" nodeType="clickEffect">
                                  <p:stCondLst>
                                    <p:cond delay="0"/>
                                  </p:stCondLst>
                                  <p:iterate type="lt">
                                    <p:tmPct val="0"/>
                                  </p:iterate>
                                  <p:childTnLst>
                                    <p:animEffect transition="out" filter="fade">
                                      <p:cBhvr>
                                        <p:cTn id="216" dur="500"/>
                                        <p:tgtEl>
                                          <p:spTgt spid="9"/>
                                        </p:tgtEl>
                                      </p:cBhvr>
                                    </p:animEffect>
                                    <p:set>
                                      <p:cBhvr>
                                        <p:cTn id="217"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9" grpId="0"/>
      <p:bldP spid="9" grpId="1"/>
      <p:bldP spid="9" grpId="2"/>
      <p:bldP spid="8" grpId="0"/>
      <p:bldP spid="8" grpId="1"/>
      <p:bldP spid="8" grpId="2"/>
      <p:bldP spid="7" grpId="0"/>
      <p:bldP spid="7" grpId="1"/>
      <p:bldP spid="7" grpId="2"/>
      <p:bldP spid="6" grpId="0"/>
      <p:bldP spid="6" grpId="1"/>
      <p:bldP spid="6" grpId="2"/>
      <p:bldP spid="5" grpId="0"/>
      <p:bldP spid="5" grpId="1"/>
      <p:bldP spid="5" grpId="2"/>
      <p:bldP spid="12" grpId="0"/>
      <p:bldP spid="12" grpId="1"/>
      <p:bldP spid="12" grpId="2"/>
      <p:bldP spid="13" grpId="0"/>
      <p:bldP spid="13" grpId="1"/>
      <p:bldP spid="13" grpId="2"/>
      <p:bldP spid="14" grpId="0"/>
      <p:bldP spid="14" grpId="1"/>
      <p:bldP spid="14" grpId="2"/>
      <p:bldP spid="11" grpId="0"/>
      <p:bldP spid="11" grpId="1"/>
      <p:bldP spid="11" grpId="2"/>
      <p:bldP spid="4" grpId="0"/>
      <p:bldP spid="4" grpId="1"/>
      <p:bldP spid="4" grpId="2"/>
      <p:bldP spid="2" grpId="0"/>
      <p:bldP spid="2" grpId="1"/>
      <p:bldP spid="2" grpId="2"/>
      <p:bldP spid="10" grpId="0"/>
      <p:bldP spid="10" grpId="1"/>
      <p:bldP spid="10" grpId="2"/>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154</TotalTime>
  <Words>77</Words>
  <Application>Microsoft Office PowerPoint</Application>
  <PresentationFormat>On-screen Show (16:9)</PresentationFormat>
  <Paragraphs>14</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Brunson</dc:creator>
  <cp:lastModifiedBy>Sarah Brunson</cp:lastModifiedBy>
  <cp:revision>18</cp:revision>
  <dcterms:created xsi:type="dcterms:W3CDTF">2017-03-23T15:41:06Z</dcterms:created>
  <dcterms:modified xsi:type="dcterms:W3CDTF">2017-05-22T19:37:56Z</dcterms:modified>
</cp:coreProperties>
</file>