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9A2BD2-B6A3-4B64-9D0F-20D76144A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0690C-D23D-448D-A212-9C8317399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54BD2-C188-4F57-AAD9-8CC5D633E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56FB4-F03F-4018-BFE9-3EDCF1A87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462081-8B43-40FD-A9C5-2F51A6579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EF565B-727E-477E-8E8D-ABBFA610A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295E4-F257-4EB4-8807-78BBDE9D5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0D4BC-3763-4863-8209-4E29D73EF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5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BBE65-4B77-4CB1-89E0-D36551B5E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DC711-2A89-413B-B3DC-53F25F58F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C387B0-B663-4076-873D-75A68B9B9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D3F1-3D9A-41EE-9874-3EB6ABF33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7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503A8-E400-488B-B8AA-23982E862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C2916-9D3A-4EB1-8EFA-D72F85141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74DCA-6219-400A-B054-C31BEE8B6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F30-87BA-4A1A-AE3D-C1BCDEE7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5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3406C-8D05-4B7A-865A-B5675F4A4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3DEFE5-CE66-468A-8B19-4DCFB89A7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014FD-CD58-48F5-9B3A-4BFAA3320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DDF15-2B49-44D0-A0AF-381974AB6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3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4321F-4CCA-4B4A-A65E-0F9710B8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767C2-AD35-4203-9A04-105D6E603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B472E-34BC-4CCE-8A15-A68685A4A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548F8-76A5-4576-8D6B-258D68511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7460AD-1DCD-4874-A83D-EF8D55F99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ED7F4C-8C0C-4CCB-BBBB-2A3352865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C5A04-3D01-4C31-BCB2-040A2169F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9E4E6-35E1-49F0-A5EA-C90DB096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FD9D7-D2AB-406F-865B-BD524A714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69F967-8002-437E-881C-EA65BB447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2FA9F-709E-48E2-AA64-558F6A0E9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9AC80-C401-41B6-8A59-80525FBC9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FC3E4D-BFE5-40A1-A930-604FBDCCE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349338-F611-4BE7-817A-A62BC6464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9B5998-91EA-4E0E-A6D2-22D7FB1AD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6C1A-B050-46B9-8EBD-CE79413BB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2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578EA-5DBC-43DE-884E-0578DDAE2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7763A-85D0-44C5-8FE0-26C37548D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52F10-C1E5-4256-BB4E-A58ED99DB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7398E-D9D6-4426-AB5F-8D74D6091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8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877E1-4A36-47D5-A96A-3C081087A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9AE02-53B9-421B-A819-C33827B76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17E12-8895-4C65-B94D-F61E8394B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CA60C-6B76-4906-BD32-9FD81DA4A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4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DEF921-1491-4D8B-AD62-BA4CE1393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1F2A41-00C6-46D0-93AF-B7E601B1C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5DC285-1F36-4F18-A32B-E36CD85A5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24B66B-8C47-4897-8A6B-0C0FBA0980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D9B246-A029-495A-A820-C151FE23A9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3663A74-D76A-45C6-B021-EE6CCBCAF3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E5CF5E20-E697-42AF-8390-E4AC0F4F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2022-03-09T15:50:40Z</dcterms:modified>
</cp:coreProperties>
</file>