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D0E7F-3E53-4C0F-B9DE-D5AA13C7C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6597A-7E0A-4922-9D97-7BC7A11CA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B8EEF-2602-4547-AEC1-1D62AD44B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F9A9E-90F2-4895-BC90-A8578C615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8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ADB7B-14A7-4554-928F-057DEB5BF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546E29-E416-4DF5-A4E4-981F92003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52C4E-C76B-4DE1-BE76-E57ED2FE3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6985A-6689-4B74-9F25-9E0E5984D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9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AE6387-B6C5-4AC6-8DD4-E6FCC3D19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191E8-E907-4038-A87F-FDDF4E050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CBE1C-B562-4A30-A51E-61DDF21C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BB151-447D-4CB3-8BBD-7A9C0E9AF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9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35ADA-2395-45D7-8F97-C1EAE0FCB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049D9-3859-4AF1-8E94-403962178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D8B6F-E353-488D-91BC-C7F6102CC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381B7-6757-4D6F-B2E2-FE94713F8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25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BEF5F-47F6-4B0F-81EC-431F01087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EF4586-6727-4E19-A568-AB889B97E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7FC46-C00D-43BC-A9FA-3956A05D6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3213-A241-4A58-B38F-6F31A8D02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67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FF492-3ADA-4141-B33D-460724FD2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B829F-F02F-4585-9C95-FFA59F43A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9C703-7332-4E46-9018-A136CBBA7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76270-6BEE-4E60-B4B7-E23EF3D54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83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CE3824-BD22-43EE-B773-4929D1CB3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33DD3E-A23A-4B5E-9D1C-388E821FB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8A68C9-FFE6-4E6F-87EF-A926677EE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88F52-19A6-4B23-AEC4-21389D2E7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45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E55200-E503-44B6-9BF7-38464C34F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76224D-BB4E-485A-B970-6D1899DE7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6C79E2-CAAD-48D3-B71C-5F340741C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802A8-CD4D-4668-B7F7-16ECCC592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7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D90EED-46E4-4923-A20D-AF8553323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1B588C-65BA-4555-AAB0-C8E626A63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72AA89-911C-4AD5-9EAD-A23F9FC5D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29B90-0759-453A-B8DE-2A8D0600F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D39B8-989D-4F3A-AF77-B48B90D0A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D8F6A-A06B-41DF-9E22-5F662DA08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D97B0-6CE5-4F3F-8BA3-EEC42977C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77BC1-2467-4F17-992F-9F6133ED5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9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31434-6ED5-457D-B459-6D69E21CC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50972-7B46-44A9-96E0-EF5B0181A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E6EAE5-FD8C-415D-84BA-CFA4782DF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D23-8159-416F-9EA5-B86544DCE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4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098981-9E51-49E4-A817-F8854112D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721599-461F-4F37-A7E8-412DD8272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1361C9-AE3F-486E-820F-3700D60BF5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2B197F-33CC-456B-A0CD-A3E1EC62D1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60A510-1AB7-4E4D-8F55-1C1FA1FBB5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4DB677E-CFBA-4AAF-80CF-1B30AB7AC0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DA4683C3-2331-4D38-9D50-E134E80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2022-03-09T15:51:18Z</dcterms:modified>
</cp:coreProperties>
</file>