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9" r:id="rId4"/>
    <p:sldId id="260" r:id="rId5"/>
    <p:sldId id="258"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8317" autoAdjust="0"/>
  </p:normalViewPr>
  <p:slideViewPr>
    <p:cSldViewPr snapToGrid="0">
      <p:cViewPr varScale="1">
        <p:scale>
          <a:sx n="76" d="100"/>
          <a:sy n="76" d="100"/>
        </p:scale>
        <p:origin x="162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0DD748-0E84-44EE-B4D1-C4D10BFF05A2}" type="datetimeFigureOut">
              <a:rPr lang="en-US" smtClean="0"/>
              <a:t>3/25/2022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0EB9AD-EF17-4E02-8CCA-7026B68BF0DA}" type="slidenum">
              <a:rPr lang="en-US" smtClean="0"/>
              <a:t>‹#›</a:t>
            </a:fld>
            <a:endParaRPr lang="en-US"/>
          </a:p>
        </p:txBody>
      </p:sp>
    </p:spTree>
    <p:extLst>
      <p:ext uri="{BB962C8B-B14F-4D97-AF65-F5344CB8AC3E}">
        <p14:creationId xmlns:p14="http://schemas.microsoft.com/office/powerpoint/2010/main" val="288427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1</a:t>
            </a:fld>
            <a:endParaRPr lang="en-US"/>
          </a:p>
        </p:txBody>
      </p:sp>
    </p:spTree>
    <p:extLst>
      <p:ext uri="{BB962C8B-B14F-4D97-AF65-F5344CB8AC3E}">
        <p14:creationId xmlns:p14="http://schemas.microsoft.com/office/powerpoint/2010/main" val="861803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2</a:t>
            </a:fld>
            <a:endParaRPr lang="en-US"/>
          </a:p>
        </p:txBody>
      </p:sp>
    </p:spTree>
    <p:extLst>
      <p:ext uri="{BB962C8B-B14F-4D97-AF65-F5344CB8AC3E}">
        <p14:creationId xmlns:p14="http://schemas.microsoft.com/office/powerpoint/2010/main" val="3155059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3</a:t>
            </a:fld>
            <a:endParaRPr lang="en-US"/>
          </a:p>
        </p:txBody>
      </p:sp>
    </p:spTree>
    <p:extLst>
      <p:ext uri="{BB962C8B-B14F-4D97-AF65-F5344CB8AC3E}">
        <p14:creationId xmlns:p14="http://schemas.microsoft.com/office/powerpoint/2010/main" val="30473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a:t>
            </a:r>
          </a:p>
        </p:txBody>
      </p:sp>
      <p:sp>
        <p:nvSpPr>
          <p:cNvPr id="4" name="Slide Number Placeholder 3"/>
          <p:cNvSpPr>
            <a:spLocks noGrp="1"/>
          </p:cNvSpPr>
          <p:nvPr>
            <p:ph type="sldNum" sz="quarter" idx="5"/>
          </p:nvPr>
        </p:nvSpPr>
        <p:spPr/>
        <p:txBody>
          <a:bodyPr/>
          <a:lstStyle/>
          <a:p>
            <a:fld id="{DC0EB9AD-EF17-4E02-8CCA-7026B68BF0DA}" type="slidenum">
              <a:rPr lang="en-US" smtClean="0"/>
              <a:t>4</a:t>
            </a:fld>
            <a:endParaRPr lang="en-US"/>
          </a:p>
        </p:txBody>
      </p:sp>
    </p:spTree>
    <p:extLst>
      <p:ext uri="{BB962C8B-B14F-4D97-AF65-F5344CB8AC3E}">
        <p14:creationId xmlns:p14="http://schemas.microsoft.com/office/powerpoint/2010/main" val="66431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slide has a missing piece to the verse. Call on a child to choose an option to fill in the verse. Click on the chosen option to show if it’s the right answer. If it’s the right answer, it will fill in the verse and give the children an action to do while saying the verse together. Click anywhere on the screen to move to the </a:t>
            </a:r>
            <a:r>
              <a:rPr lang="en-US"/>
              <a:t>next slide.</a:t>
            </a:r>
            <a:endParaRPr lang="en-US" dirty="0"/>
          </a:p>
        </p:txBody>
      </p:sp>
      <p:sp>
        <p:nvSpPr>
          <p:cNvPr id="4" name="Slide Number Placeholder 3"/>
          <p:cNvSpPr>
            <a:spLocks noGrp="1"/>
          </p:cNvSpPr>
          <p:nvPr>
            <p:ph type="sldNum" sz="quarter" idx="5"/>
          </p:nvPr>
        </p:nvSpPr>
        <p:spPr/>
        <p:txBody>
          <a:bodyPr/>
          <a:lstStyle/>
          <a:p>
            <a:fld id="{DC0EB9AD-EF17-4E02-8CCA-7026B68BF0DA}" type="slidenum">
              <a:rPr lang="en-US" smtClean="0"/>
              <a:t>5</a:t>
            </a:fld>
            <a:endParaRPr lang="en-US"/>
          </a:p>
        </p:txBody>
      </p:sp>
    </p:spTree>
    <p:extLst>
      <p:ext uri="{BB962C8B-B14F-4D97-AF65-F5344CB8AC3E}">
        <p14:creationId xmlns:p14="http://schemas.microsoft.com/office/powerpoint/2010/main" val="2960465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513933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289092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350275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19534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DBD0D4-6F80-4292-9109-E53FB9C3A354}" type="datetimeFigureOut">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845295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DBD0D4-6F80-4292-9109-E53FB9C3A354}" type="datetimeFigureOut">
              <a:rPr lang="en-US" smtClean="0"/>
              <a:t>3/25/2022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17478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DBD0D4-6F80-4292-9109-E53FB9C3A354}" type="datetimeFigureOut">
              <a:rPr lang="en-US" smtClean="0"/>
              <a:t>3/25/2022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96394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DBD0D4-6F80-4292-9109-E53FB9C3A354}" type="datetimeFigureOut">
              <a:rPr lang="en-US" smtClean="0"/>
              <a:t>3/25/2022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846082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DBD0D4-6F80-4292-9109-E53FB9C3A354}" type="datetimeFigureOut">
              <a:rPr lang="en-US" smtClean="0"/>
              <a:t>3/25/2022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160164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DBD0D4-6F80-4292-9109-E53FB9C3A354}" type="datetimeFigureOut">
              <a:rPr lang="en-US" smtClean="0"/>
              <a:t>3/25/2022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394258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DBD0D4-6F80-4292-9109-E53FB9C3A354}" type="datetimeFigureOut">
              <a:rPr lang="en-US" smtClean="0"/>
              <a:t>3/25/2022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F2983-BAF8-4A7E-A279-B9951B245819}" type="slidenum">
              <a:rPr lang="en-US" smtClean="0"/>
              <a:t>‹#›</a:t>
            </a:fld>
            <a:endParaRPr lang="en-US"/>
          </a:p>
        </p:txBody>
      </p:sp>
    </p:spTree>
    <p:extLst>
      <p:ext uri="{BB962C8B-B14F-4D97-AF65-F5344CB8AC3E}">
        <p14:creationId xmlns:p14="http://schemas.microsoft.com/office/powerpoint/2010/main" val="125867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DBD0D4-6F80-4292-9109-E53FB9C3A354}" type="datetimeFigureOut">
              <a:rPr lang="en-US" smtClean="0"/>
              <a:t>3/25/2022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BF2983-BAF8-4A7E-A279-B9951B245819}" type="slidenum">
              <a:rPr lang="en-US" smtClean="0"/>
              <a:t>‹#›</a:t>
            </a:fld>
            <a:endParaRPr lang="en-US"/>
          </a:p>
        </p:txBody>
      </p:sp>
    </p:spTree>
    <p:extLst>
      <p:ext uri="{BB962C8B-B14F-4D97-AF65-F5344CB8AC3E}">
        <p14:creationId xmlns:p14="http://schemas.microsoft.com/office/powerpoint/2010/main" val="484415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452887" y="272560"/>
            <a:ext cx="8358362" cy="4832092"/>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loved the ________, that he gave his only begotten Son, that whosoever believeth in him should not perish, but have everlasting life.</a:t>
            </a:r>
          </a:p>
          <a:p>
            <a:pPr algn="ctr"/>
            <a:r>
              <a:rPr lang="en-US" sz="4400" b="0" i="0" dirty="0">
                <a:ln w="15875">
                  <a:solidFill>
                    <a:schemeClr val="tx1"/>
                  </a:solidFill>
                </a:ln>
                <a:solidFill>
                  <a:schemeClr val="bg1"/>
                </a:solidFill>
                <a:effectLst/>
                <a:latin typeface="Arial Black" panose="020B0A04020102020204" pitchFamily="34" charset="0"/>
              </a:rPr>
              <a:t>John 3:16</a:t>
            </a:r>
          </a:p>
        </p:txBody>
      </p:sp>
      <p:grpSp>
        <p:nvGrpSpPr>
          <p:cNvPr id="29" name="option 1">
            <a:extLst>
              <a:ext uri="{FF2B5EF4-FFF2-40B4-BE49-F238E27FC236}">
                <a16:creationId xmlns:a16="http://schemas.microsoft.com/office/drawing/2014/main" id="{1F87F55C-DEDD-4E7E-BA90-CD275165AE32}"/>
              </a:ext>
            </a:extLst>
          </p:cNvPr>
          <p:cNvGrpSpPr/>
          <p:nvPr/>
        </p:nvGrpSpPr>
        <p:grpSpPr>
          <a:xfrm>
            <a:off x="571498" y="5358929"/>
            <a:ext cx="1956908" cy="1482522"/>
            <a:chOff x="571498" y="5358929"/>
            <a:chExt cx="1956908" cy="1482522"/>
          </a:xfrm>
        </p:grpSpPr>
        <p:sp>
          <p:nvSpPr>
            <p:cNvPr id="13" name="world">
              <a:extLst>
                <a:ext uri="{FF2B5EF4-FFF2-40B4-BE49-F238E27FC236}">
                  <a16:creationId xmlns:a16="http://schemas.microsoft.com/office/drawing/2014/main" id="{D1B6DC13-D05B-4D14-875E-B4FAB22020FE}"/>
                </a:ext>
              </a:extLst>
            </p:cNvPr>
            <p:cNvSpPr txBox="1"/>
            <p:nvPr/>
          </p:nvSpPr>
          <p:spPr>
            <a:xfrm>
              <a:off x="571498" y="5358929"/>
              <a:ext cx="1956908"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world</a:t>
              </a:r>
              <a:endParaRPr lang="en-US" sz="4000" dirty="0">
                <a:ln w="15875">
                  <a:solidFill>
                    <a:schemeClr val="tx1"/>
                  </a:solidFill>
                </a:ln>
                <a:solidFill>
                  <a:schemeClr val="bg1"/>
                </a:solidFill>
                <a:latin typeface="Arial Black" panose="020B0A04020102020204" pitchFamily="34" charset="0"/>
              </a:endParaRPr>
            </a:p>
          </p:txBody>
        </p:sp>
        <p:cxnSp>
          <p:nvCxnSpPr>
            <p:cNvPr id="17" name="1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1</a:t>
              </a:r>
              <a:endParaRPr lang="en-US" sz="4000" dirty="0">
                <a:ln w="15875">
                  <a:solidFill>
                    <a:schemeClr val="tx1"/>
                  </a:solidFill>
                </a:ln>
                <a:solidFill>
                  <a:schemeClr val="bg1"/>
                </a:solidFill>
                <a:latin typeface="Arial Black" panose="020B0A04020102020204" pitchFamily="34" charset="0"/>
              </a:endParaRPr>
            </a:p>
          </p:txBody>
        </p:sp>
      </p:grpSp>
      <p:grpSp>
        <p:nvGrpSpPr>
          <p:cNvPr id="30" name="option 2">
            <a:extLst>
              <a:ext uri="{FF2B5EF4-FFF2-40B4-BE49-F238E27FC236}">
                <a16:creationId xmlns:a16="http://schemas.microsoft.com/office/drawing/2014/main" id="{6222E244-5D2A-47C5-B325-AF99E9C6C2D2}"/>
              </a:ext>
            </a:extLst>
          </p:cNvPr>
          <p:cNvGrpSpPr/>
          <p:nvPr/>
        </p:nvGrpSpPr>
        <p:grpSpPr>
          <a:xfrm>
            <a:off x="3339822" y="5301398"/>
            <a:ext cx="2464355" cy="1512462"/>
            <a:chOff x="3339822" y="5301398"/>
            <a:chExt cx="2464355" cy="1512462"/>
          </a:xfrm>
        </p:grpSpPr>
        <p:sp>
          <p:nvSpPr>
            <p:cNvPr id="14" name="puppies">
              <a:extLst>
                <a:ext uri="{FF2B5EF4-FFF2-40B4-BE49-F238E27FC236}">
                  <a16:creationId xmlns:a16="http://schemas.microsoft.com/office/drawing/2014/main" id="{FC036554-846E-4CE3-8143-1F7053107384}"/>
                </a:ext>
              </a:extLst>
            </p:cNvPr>
            <p:cNvSpPr txBox="1"/>
            <p:nvPr/>
          </p:nvSpPr>
          <p:spPr>
            <a:xfrm>
              <a:off x="3339822" y="5301398"/>
              <a:ext cx="2464355"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pu</a:t>
              </a:r>
              <a:r>
                <a:rPr lang="en-US" sz="4000" dirty="0">
                  <a:ln w="15875">
                    <a:solidFill>
                      <a:schemeClr val="tx1"/>
                    </a:solidFill>
                  </a:ln>
                  <a:solidFill>
                    <a:schemeClr val="bg1"/>
                  </a:solidFill>
                  <a:latin typeface="Arial Black" panose="020B0A04020102020204" pitchFamily="34" charset="0"/>
                </a:rPr>
                <a:t>ppies</a:t>
              </a:r>
            </a:p>
          </p:txBody>
        </p:sp>
        <p:cxnSp>
          <p:nvCxnSpPr>
            <p:cNvPr id="20" name="2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2">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grpSp>
        <p:nvGrpSpPr>
          <p:cNvPr id="31" name="option 3">
            <a:extLst>
              <a:ext uri="{FF2B5EF4-FFF2-40B4-BE49-F238E27FC236}">
                <a16:creationId xmlns:a16="http://schemas.microsoft.com/office/drawing/2014/main" id="{07EB8BD4-B13E-4EB1-8AF2-006386C29EDB}"/>
              </a:ext>
            </a:extLst>
          </p:cNvPr>
          <p:cNvGrpSpPr/>
          <p:nvPr/>
        </p:nvGrpSpPr>
        <p:grpSpPr>
          <a:xfrm>
            <a:off x="6508196" y="5320830"/>
            <a:ext cx="2350054" cy="1493030"/>
            <a:chOff x="6508196" y="5320830"/>
            <a:chExt cx="2350054" cy="1493030"/>
          </a:xfrm>
        </p:grpSpPr>
        <p:sp>
          <p:nvSpPr>
            <p:cNvPr id="15" name="flowers">
              <a:extLst>
                <a:ext uri="{FF2B5EF4-FFF2-40B4-BE49-F238E27FC236}">
                  <a16:creationId xmlns:a16="http://schemas.microsoft.com/office/drawing/2014/main" id="{6702C3A4-2ABF-4433-8425-6FC44CBEC27A}"/>
                </a:ext>
              </a:extLst>
            </p:cNvPr>
            <p:cNvSpPr txBox="1"/>
            <p:nvPr/>
          </p:nvSpPr>
          <p:spPr>
            <a:xfrm>
              <a:off x="6508196" y="5320830"/>
              <a:ext cx="2350054"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flowers</a:t>
              </a:r>
              <a:endParaRPr lang="en-US" sz="4000" dirty="0">
                <a:ln w="15875">
                  <a:solidFill>
                    <a:schemeClr val="tx1"/>
                  </a:solidFill>
                </a:ln>
                <a:solidFill>
                  <a:schemeClr val="bg1"/>
                </a:solidFill>
                <a:latin typeface="Arial Black" panose="020B0A04020102020204" pitchFamily="34" charset="0"/>
              </a:endParaRPr>
            </a:p>
          </p:txBody>
        </p:sp>
        <p:cxnSp>
          <p:nvCxnSpPr>
            <p:cNvPr id="24" name="3 line">
              <a:extLst>
                <a:ext uri="{FF2B5EF4-FFF2-40B4-BE49-F238E27FC236}">
                  <a16:creationId xmlns:a16="http://schemas.microsoft.com/office/drawing/2014/main" id="{769B9458-82F2-4BF2-A96D-5127DA6CA18F}"/>
                </a:ext>
              </a:extLst>
            </p:cNvPr>
            <p:cNvCxnSpPr>
              <a:cxnSpLocks/>
            </p:cNvCxnSpPr>
            <p:nvPr/>
          </p:nvCxnSpPr>
          <p:spPr>
            <a:xfrm>
              <a:off x="6508196" y="6028715"/>
              <a:ext cx="2350054"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3">
              <a:extLst>
                <a:ext uri="{FF2B5EF4-FFF2-40B4-BE49-F238E27FC236}">
                  <a16:creationId xmlns:a16="http://schemas.microsoft.com/office/drawing/2014/main" id="{D8C87038-2779-4C3B-9218-A5F0B3334ECB}"/>
                </a:ext>
              </a:extLst>
            </p:cNvPr>
            <p:cNvSpPr txBox="1"/>
            <p:nvPr/>
          </p:nvSpPr>
          <p:spPr>
            <a:xfrm>
              <a:off x="7493551"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sp>
        <p:nvSpPr>
          <p:cNvPr id="32" name="world answer">
            <a:extLst>
              <a:ext uri="{FF2B5EF4-FFF2-40B4-BE49-F238E27FC236}">
                <a16:creationId xmlns:a16="http://schemas.microsoft.com/office/drawing/2014/main" id="{A5DA6170-DA39-4789-B238-723ECC1EEB56}"/>
              </a:ext>
            </a:extLst>
          </p:cNvPr>
          <p:cNvSpPr txBox="1"/>
          <p:nvPr/>
        </p:nvSpPr>
        <p:spPr>
          <a:xfrm>
            <a:off x="1009130" y="904786"/>
            <a:ext cx="1937236"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world</a:t>
            </a:r>
            <a:endParaRPr lang="en-US" sz="4400" dirty="0">
              <a:ln w="15875">
                <a:solidFill>
                  <a:schemeClr val="tx1"/>
                </a:solidFill>
              </a:ln>
              <a:solidFill>
                <a:schemeClr val="bg1"/>
              </a:solidFill>
              <a:latin typeface="Arial Black" panose="020B0A04020102020204" pitchFamily="34" charset="0"/>
            </a:endParaRPr>
          </a:p>
        </p:txBody>
      </p:sp>
      <p:sp>
        <p:nvSpPr>
          <p:cNvPr id="35" name="spin around">
            <a:extLst>
              <a:ext uri="{FF2B5EF4-FFF2-40B4-BE49-F238E27FC236}">
                <a16:creationId xmlns:a16="http://schemas.microsoft.com/office/drawing/2014/main" id="{838C598D-6F3C-40CB-8FA8-46C5EFCE6FA8}"/>
              </a:ext>
            </a:extLst>
          </p:cNvPr>
          <p:cNvSpPr txBox="1"/>
          <p:nvPr/>
        </p:nvSpPr>
        <p:spPr>
          <a:xfrm rot="21005955">
            <a:off x="436499" y="4951499"/>
            <a:ext cx="2768324" cy="1446550"/>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Spin around!</a:t>
            </a:r>
            <a:endParaRPr lang="en-US" sz="4400" dirty="0">
              <a:ln w="15875">
                <a:solidFill>
                  <a:schemeClr val="tx1"/>
                </a:solidFill>
              </a:ln>
              <a:solidFill>
                <a:schemeClr val="bg1"/>
              </a:solidFill>
              <a:latin typeface="Arial Black" panose="020B0A04020102020204" pitchFamily="34" charset="0"/>
            </a:endParaRPr>
          </a:p>
        </p:txBody>
      </p:sp>
    </p:spTree>
    <p:extLst>
      <p:ext uri="{BB962C8B-B14F-4D97-AF65-F5344CB8AC3E}">
        <p14:creationId xmlns:p14="http://schemas.microsoft.com/office/powerpoint/2010/main" val="287136147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320870" y="271773"/>
            <a:ext cx="8443433" cy="4832092"/>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loved the world, that he gave his only begotten Son, that ____________ believeth in him should not perish, but have everlasting life.</a:t>
            </a:r>
          </a:p>
          <a:p>
            <a:pPr algn="ctr"/>
            <a:r>
              <a:rPr lang="en-US" sz="4400" b="0" i="0" dirty="0">
                <a:ln w="15875">
                  <a:solidFill>
                    <a:schemeClr val="tx1"/>
                  </a:solidFill>
                </a:ln>
                <a:solidFill>
                  <a:schemeClr val="bg1"/>
                </a:solidFill>
                <a:effectLst/>
                <a:latin typeface="Arial Black" panose="020B0A04020102020204" pitchFamily="34" charset="0"/>
              </a:rPr>
              <a:t>John 3:16</a:t>
            </a:r>
          </a:p>
        </p:txBody>
      </p:sp>
      <p:grpSp>
        <p:nvGrpSpPr>
          <p:cNvPr id="29" name="option 3">
            <a:extLst>
              <a:ext uri="{FF2B5EF4-FFF2-40B4-BE49-F238E27FC236}">
                <a16:creationId xmlns:a16="http://schemas.microsoft.com/office/drawing/2014/main" id="{1F87F55C-DEDD-4E7E-BA90-CD275165AE32}"/>
              </a:ext>
            </a:extLst>
          </p:cNvPr>
          <p:cNvGrpSpPr/>
          <p:nvPr/>
        </p:nvGrpSpPr>
        <p:grpSpPr>
          <a:xfrm>
            <a:off x="6144178" y="5268022"/>
            <a:ext cx="2659821" cy="1482522"/>
            <a:chOff x="571498" y="5358929"/>
            <a:chExt cx="1956908" cy="1482522"/>
          </a:xfrm>
        </p:grpSpPr>
        <p:sp>
          <p:nvSpPr>
            <p:cNvPr id="13" name="whoever">
              <a:extLst>
                <a:ext uri="{FF2B5EF4-FFF2-40B4-BE49-F238E27FC236}">
                  <a16:creationId xmlns:a16="http://schemas.microsoft.com/office/drawing/2014/main" id="{D1B6DC13-D05B-4D14-875E-B4FAB22020FE}"/>
                </a:ext>
              </a:extLst>
            </p:cNvPr>
            <p:cNvSpPr txBox="1"/>
            <p:nvPr/>
          </p:nvSpPr>
          <p:spPr>
            <a:xfrm>
              <a:off x="571498" y="5358929"/>
              <a:ext cx="1956908" cy="1323439"/>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whoever</a:t>
              </a:r>
              <a:endParaRPr lang="en-US" sz="4000" dirty="0">
                <a:ln w="15875">
                  <a:solidFill>
                    <a:schemeClr val="tx1"/>
                  </a:solidFill>
                </a:ln>
                <a:solidFill>
                  <a:schemeClr val="bg1"/>
                </a:solidFill>
                <a:latin typeface="Arial Black" panose="020B0A04020102020204" pitchFamily="34" charset="0"/>
              </a:endParaRPr>
            </a:p>
          </p:txBody>
        </p:sp>
        <p:cxnSp>
          <p:nvCxnSpPr>
            <p:cNvPr id="17" name="3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3">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grpSp>
        <p:nvGrpSpPr>
          <p:cNvPr id="30" name="option 2">
            <a:extLst>
              <a:ext uri="{FF2B5EF4-FFF2-40B4-BE49-F238E27FC236}">
                <a16:creationId xmlns:a16="http://schemas.microsoft.com/office/drawing/2014/main" id="{6222E244-5D2A-47C5-B325-AF99E9C6C2D2}"/>
              </a:ext>
            </a:extLst>
          </p:cNvPr>
          <p:cNvGrpSpPr/>
          <p:nvPr/>
        </p:nvGrpSpPr>
        <p:grpSpPr>
          <a:xfrm>
            <a:off x="3292878" y="5209507"/>
            <a:ext cx="2464355" cy="1512462"/>
            <a:chOff x="3339822" y="5301398"/>
            <a:chExt cx="2464355" cy="1512462"/>
          </a:xfrm>
        </p:grpSpPr>
        <p:sp>
          <p:nvSpPr>
            <p:cNvPr id="14" name="no one">
              <a:extLst>
                <a:ext uri="{FF2B5EF4-FFF2-40B4-BE49-F238E27FC236}">
                  <a16:creationId xmlns:a16="http://schemas.microsoft.com/office/drawing/2014/main" id="{FC036554-846E-4CE3-8143-1F7053107384}"/>
                </a:ext>
              </a:extLst>
            </p:cNvPr>
            <p:cNvSpPr txBox="1"/>
            <p:nvPr/>
          </p:nvSpPr>
          <p:spPr>
            <a:xfrm>
              <a:off x="3339822" y="5301398"/>
              <a:ext cx="2464355"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no one</a:t>
              </a:r>
            </a:p>
          </p:txBody>
        </p:sp>
        <p:cxnSp>
          <p:nvCxnSpPr>
            <p:cNvPr id="20" name="2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2">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grpSp>
        <p:nvGrpSpPr>
          <p:cNvPr id="31" name="option 1">
            <a:extLst>
              <a:ext uri="{FF2B5EF4-FFF2-40B4-BE49-F238E27FC236}">
                <a16:creationId xmlns:a16="http://schemas.microsoft.com/office/drawing/2014/main" id="{07EB8BD4-B13E-4EB1-8AF2-006386C29EDB}"/>
              </a:ext>
            </a:extLst>
          </p:cNvPr>
          <p:cNvGrpSpPr/>
          <p:nvPr/>
        </p:nvGrpSpPr>
        <p:grpSpPr>
          <a:xfrm>
            <a:off x="555879" y="5264357"/>
            <a:ext cx="2350054" cy="1486187"/>
            <a:chOff x="6508196" y="5320830"/>
            <a:chExt cx="2350054" cy="1486187"/>
          </a:xfrm>
        </p:grpSpPr>
        <p:sp>
          <p:nvSpPr>
            <p:cNvPr id="15" name="some">
              <a:extLst>
                <a:ext uri="{FF2B5EF4-FFF2-40B4-BE49-F238E27FC236}">
                  <a16:creationId xmlns:a16="http://schemas.microsoft.com/office/drawing/2014/main" id="{6702C3A4-2ABF-4433-8425-6FC44CBEC27A}"/>
                </a:ext>
              </a:extLst>
            </p:cNvPr>
            <p:cNvSpPr txBox="1"/>
            <p:nvPr/>
          </p:nvSpPr>
          <p:spPr>
            <a:xfrm>
              <a:off x="6508196" y="5320830"/>
              <a:ext cx="2350054"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some</a:t>
              </a:r>
              <a:endParaRPr lang="en-US" sz="4000" dirty="0">
                <a:ln w="15875">
                  <a:solidFill>
                    <a:schemeClr val="tx1"/>
                  </a:solidFill>
                </a:ln>
                <a:solidFill>
                  <a:schemeClr val="bg1"/>
                </a:solidFill>
                <a:latin typeface="Arial Black" panose="020B0A04020102020204" pitchFamily="34" charset="0"/>
              </a:endParaRPr>
            </a:p>
          </p:txBody>
        </p:sp>
        <p:cxnSp>
          <p:nvCxnSpPr>
            <p:cNvPr id="24" name="1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1">
              <a:extLst>
                <a:ext uri="{FF2B5EF4-FFF2-40B4-BE49-F238E27FC236}">
                  <a16:creationId xmlns:a16="http://schemas.microsoft.com/office/drawing/2014/main" id="{D8C87038-2779-4C3B-9218-A5F0B3334ECB}"/>
                </a:ext>
              </a:extLst>
            </p:cNvPr>
            <p:cNvSpPr txBox="1"/>
            <p:nvPr/>
          </p:nvSpPr>
          <p:spPr>
            <a:xfrm>
              <a:off x="7402509" y="6099131"/>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1</a:t>
              </a:r>
            </a:p>
          </p:txBody>
        </p:sp>
      </p:grpSp>
      <p:sp>
        <p:nvSpPr>
          <p:cNvPr id="32" name="whoever answer">
            <a:extLst>
              <a:ext uri="{FF2B5EF4-FFF2-40B4-BE49-F238E27FC236}">
                <a16:creationId xmlns:a16="http://schemas.microsoft.com/office/drawing/2014/main" id="{A5DA6170-DA39-4789-B238-723ECC1EEB56}"/>
              </a:ext>
            </a:extLst>
          </p:cNvPr>
          <p:cNvSpPr txBox="1"/>
          <p:nvPr/>
        </p:nvSpPr>
        <p:spPr>
          <a:xfrm>
            <a:off x="897675" y="2236423"/>
            <a:ext cx="3524252"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whosoever</a:t>
            </a:r>
            <a:endParaRPr lang="en-US" sz="4400" dirty="0">
              <a:ln w="15875">
                <a:solidFill>
                  <a:schemeClr val="tx1"/>
                </a:solidFill>
              </a:ln>
              <a:solidFill>
                <a:schemeClr val="bg1"/>
              </a:solidFill>
              <a:latin typeface="Arial Black" panose="020B0A04020102020204" pitchFamily="34" charset="0"/>
            </a:endParaRPr>
          </a:p>
        </p:txBody>
      </p:sp>
      <p:sp>
        <p:nvSpPr>
          <p:cNvPr id="35" name="stomp your feet">
            <a:extLst>
              <a:ext uri="{FF2B5EF4-FFF2-40B4-BE49-F238E27FC236}">
                <a16:creationId xmlns:a16="http://schemas.microsoft.com/office/drawing/2014/main" id="{838C598D-6F3C-40CB-8FA8-46C5EFCE6FA8}"/>
              </a:ext>
            </a:extLst>
          </p:cNvPr>
          <p:cNvSpPr txBox="1"/>
          <p:nvPr/>
        </p:nvSpPr>
        <p:spPr>
          <a:xfrm rot="21005955">
            <a:off x="5621189" y="4918439"/>
            <a:ext cx="3547935"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Stomp your feet</a:t>
            </a:r>
          </a:p>
        </p:txBody>
      </p:sp>
    </p:spTree>
    <p:extLst>
      <p:ext uri="{BB962C8B-B14F-4D97-AF65-F5344CB8AC3E}">
        <p14:creationId xmlns:p14="http://schemas.microsoft.com/office/powerpoint/2010/main" val="18894380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360566" y="314621"/>
            <a:ext cx="8443433" cy="4832092"/>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loved the world, that he gave his only begotten Son, that whosoever believeth in him should not perish, but have everlasting _______.</a:t>
            </a:r>
          </a:p>
          <a:p>
            <a:pPr algn="ctr"/>
            <a:r>
              <a:rPr lang="en-US" sz="4400" b="0" i="0" dirty="0">
                <a:ln w="15875">
                  <a:solidFill>
                    <a:schemeClr val="tx1"/>
                  </a:solidFill>
                </a:ln>
                <a:solidFill>
                  <a:schemeClr val="bg1"/>
                </a:solidFill>
                <a:effectLst/>
                <a:latin typeface="Arial Black" panose="020B0A04020102020204" pitchFamily="34" charset="0"/>
              </a:rPr>
              <a:t>John 3:16</a:t>
            </a:r>
          </a:p>
        </p:txBody>
      </p:sp>
      <p:grpSp>
        <p:nvGrpSpPr>
          <p:cNvPr id="29" name="option 1">
            <a:extLst>
              <a:ext uri="{FF2B5EF4-FFF2-40B4-BE49-F238E27FC236}">
                <a16:creationId xmlns:a16="http://schemas.microsoft.com/office/drawing/2014/main" id="{1F87F55C-DEDD-4E7E-BA90-CD275165AE32}"/>
              </a:ext>
            </a:extLst>
          </p:cNvPr>
          <p:cNvGrpSpPr/>
          <p:nvPr/>
        </p:nvGrpSpPr>
        <p:grpSpPr>
          <a:xfrm>
            <a:off x="481745" y="5161285"/>
            <a:ext cx="1829210" cy="1482522"/>
            <a:chOff x="571498" y="5358929"/>
            <a:chExt cx="1956908" cy="1482522"/>
          </a:xfrm>
        </p:grpSpPr>
        <p:sp>
          <p:nvSpPr>
            <p:cNvPr id="13" name="life">
              <a:extLst>
                <a:ext uri="{FF2B5EF4-FFF2-40B4-BE49-F238E27FC236}">
                  <a16:creationId xmlns:a16="http://schemas.microsoft.com/office/drawing/2014/main" id="{D1B6DC13-D05B-4D14-875E-B4FAB22020FE}"/>
                </a:ext>
              </a:extLst>
            </p:cNvPr>
            <p:cNvSpPr txBox="1"/>
            <p:nvPr/>
          </p:nvSpPr>
          <p:spPr>
            <a:xfrm>
              <a:off x="571498" y="5358929"/>
              <a:ext cx="1956908"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life</a:t>
              </a:r>
            </a:p>
          </p:txBody>
        </p:sp>
        <p:cxnSp>
          <p:nvCxnSpPr>
            <p:cNvPr id="17" name="1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1</a:t>
              </a:r>
            </a:p>
          </p:txBody>
        </p:sp>
      </p:grpSp>
      <p:grpSp>
        <p:nvGrpSpPr>
          <p:cNvPr id="30" name="option 3">
            <a:extLst>
              <a:ext uri="{FF2B5EF4-FFF2-40B4-BE49-F238E27FC236}">
                <a16:creationId xmlns:a16="http://schemas.microsoft.com/office/drawing/2014/main" id="{6222E244-5D2A-47C5-B325-AF99E9C6C2D2}"/>
              </a:ext>
            </a:extLst>
          </p:cNvPr>
          <p:cNvGrpSpPr/>
          <p:nvPr/>
        </p:nvGrpSpPr>
        <p:grpSpPr>
          <a:xfrm>
            <a:off x="5848126" y="5112939"/>
            <a:ext cx="2955873" cy="1512462"/>
            <a:chOff x="3339822" y="5301398"/>
            <a:chExt cx="2464355" cy="1512462"/>
          </a:xfrm>
        </p:grpSpPr>
        <p:sp>
          <p:nvSpPr>
            <p:cNvPr id="14" name="pancakes">
              <a:extLst>
                <a:ext uri="{FF2B5EF4-FFF2-40B4-BE49-F238E27FC236}">
                  <a16:creationId xmlns:a16="http://schemas.microsoft.com/office/drawing/2014/main" id="{FC036554-846E-4CE3-8143-1F7053107384}"/>
                </a:ext>
              </a:extLst>
            </p:cNvPr>
            <p:cNvSpPr txBox="1"/>
            <p:nvPr/>
          </p:nvSpPr>
          <p:spPr>
            <a:xfrm>
              <a:off x="3339822" y="5301398"/>
              <a:ext cx="2464355"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pancakes</a:t>
              </a:r>
            </a:p>
          </p:txBody>
        </p:sp>
        <p:cxnSp>
          <p:nvCxnSpPr>
            <p:cNvPr id="20" name="3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3">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grpSp>
        <p:nvGrpSpPr>
          <p:cNvPr id="31" name="option 2">
            <a:extLst>
              <a:ext uri="{FF2B5EF4-FFF2-40B4-BE49-F238E27FC236}">
                <a16:creationId xmlns:a16="http://schemas.microsoft.com/office/drawing/2014/main" id="{07EB8BD4-B13E-4EB1-8AF2-006386C29EDB}"/>
              </a:ext>
            </a:extLst>
          </p:cNvPr>
          <p:cNvGrpSpPr/>
          <p:nvPr/>
        </p:nvGrpSpPr>
        <p:grpSpPr>
          <a:xfrm>
            <a:off x="2672845" y="5161285"/>
            <a:ext cx="2976016" cy="1486187"/>
            <a:chOff x="6508196" y="5320830"/>
            <a:chExt cx="2350054" cy="1486187"/>
          </a:xfrm>
        </p:grpSpPr>
        <p:sp>
          <p:nvSpPr>
            <p:cNvPr id="15" name="existence">
              <a:extLst>
                <a:ext uri="{FF2B5EF4-FFF2-40B4-BE49-F238E27FC236}">
                  <a16:creationId xmlns:a16="http://schemas.microsoft.com/office/drawing/2014/main" id="{6702C3A4-2ABF-4433-8425-6FC44CBEC27A}"/>
                </a:ext>
              </a:extLst>
            </p:cNvPr>
            <p:cNvSpPr txBox="1"/>
            <p:nvPr/>
          </p:nvSpPr>
          <p:spPr>
            <a:xfrm>
              <a:off x="6508196" y="5320830"/>
              <a:ext cx="2350054" cy="1323439"/>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existence</a:t>
              </a:r>
            </a:p>
          </p:txBody>
        </p:sp>
        <p:cxnSp>
          <p:nvCxnSpPr>
            <p:cNvPr id="24" name="2 line">
              <a:extLst>
                <a:ext uri="{FF2B5EF4-FFF2-40B4-BE49-F238E27FC236}">
                  <a16:creationId xmlns:a16="http://schemas.microsoft.com/office/drawing/2014/main" id="{769B9458-82F2-4BF2-A96D-5127DA6CA18F}"/>
                </a:ext>
              </a:extLst>
            </p:cNvPr>
            <p:cNvCxnSpPr>
              <a:cxnSpLocks/>
            </p:cNvCxnSpPr>
            <p:nvPr/>
          </p:nvCxnSpPr>
          <p:spPr>
            <a:xfrm>
              <a:off x="6643982" y="6030146"/>
              <a:ext cx="2085978"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2">
              <a:extLst>
                <a:ext uri="{FF2B5EF4-FFF2-40B4-BE49-F238E27FC236}">
                  <a16:creationId xmlns:a16="http://schemas.microsoft.com/office/drawing/2014/main" id="{D8C87038-2779-4C3B-9218-A5F0B3334ECB}"/>
                </a:ext>
              </a:extLst>
            </p:cNvPr>
            <p:cNvSpPr txBox="1"/>
            <p:nvPr/>
          </p:nvSpPr>
          <p:spPr>
            <a:xfrm>
              <a:off x="7402509" y="6099131"/>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sp>
        <p:nvSpPr>
          <p:cNvPr id="32" name="life answer">
            <a:extLst>
              <a:ext uri="{FF2B5EF4-FFF2-40B4-BE49-F238E27FC236}">
                <a16:creationId xmlns:a16="http://schemas.microsoft.com/office/drawing/2014/main" id="{A5DA6170-DA39-4789-B238-723ECC1EEB56}"/>
              </a:ext>
            </a:extLst>
          </p:cNvPr>
          <p:cNvSpPr txBox="1"/>
          <p:nvPr/>
        </p:nvSpPr>
        <p:spPr>
          <a:xfrm>
            <a:off x="6239411" y="3669386"/>
            <a:ext cx="1725154"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life</a:t>
            </a:r>
            <a:endParaRPr lang="en-US" sz="4400" dirty="0">
              <a:ln w="15875">
                <a:solidFill>
                  <a:schemeClr val="tx1"/>
                </a:solidFill>
              </a:ln>
              <a:solidFill>
                <a:schemeClr val="bg1"/>
              </a:solidFill>
              <a:latin typeface="Arial Black" panose="020B0A04020102020204" pitchFamily="34" charset="0"/>
            </a:endParaRPr>
          </a:p>
        </p:txBody>
      </p:sp>
      <p:sp>
        <p:nvSpPr>
          <p:cNvPr id="35" name="clap">
            <a:extLst>
              <a:ext uri="{FF2B5EF4-FFF2-40B4-BE49-F238E27FC236}">
                <a16:creationId xmlns:a16="http://schemas.microsoft.com/office/drawing/2014/main" id="{838C598D-6F3C-40CB-8FA8-46C5EFCE6FA8}"/>
              </a:ext>
            </a:extLst>
          </p:cNvPr>
          <p:cNvSpPr txBox="1"/>
          <p:nvPr/>
        </p:nvSpPr>
        <p:spPr>
          <a:xfrm rot="21005955">
            <a:off x="-278089" y="5354536"/>
            <a:ext cx="3547935"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Clap</a:t>
            </a:r>
          </a:p>
        </p:txBody>
      </p:sp>
    </p:spTree>
    <p:extLst>
      <p:ext uri="{BB962C8B-B14F-4D97-AF65-F5344CB8AC3E}">
        <p14:creationId xmlns:p14="http://schemas.microsoft.com/office/powerpoint/2010/main" val="31550745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350283" y="300915"/>
            <a:ext cx="8443433" cy="4832092"/>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________ the world, that he gave his only begotten Son, that whosoever believeth in him should not perish, but have everlasting life.</a:t>
            </a:r>
          </a:p>
          <a:p>
            <a:pPr algn="ctr"/>
            <a:r>
              <a:rPr lang="en-US" sz="4400" b="0" i="0" dirty="0">
                <a:ln w="15875">
                  <a:solidFill>
                    <a:schemeClr val="tx1"/>
                  </a:solidFill>
                </a:ln>
                <a:solidFill>
                  <a:schemeClr val="bg1"/>
                </a:solidFill>
                <a:effectLst/>
                <a:latin typeface="Arial Black" panose="020B0A04020102020204" pitchFamily="34" charset="0"/>
              </a:rPr>
              <a:t>John 3:16</a:t>
            </a:r>
          </a:p>
        </p:txBody>
      </p:sp>
      <p:grpSp>
        <p:nvGrpSpPr>
          <p:cNvPr id="29" name="option 3">
            <a:extLst>
              <a:ext uri="{FF2B5EF4-FFF2-40B4-BE49-F238E27FC236}">
                <a16:creationId xmlns:a16="http://schemas.microsoft.com/office/drawing/2014/main" id="{1F87F55C-DEDD-4E7E-BA90-CD275165AE32}"/>
              </a:ext>
            </a:extLst>
          </p:cNvPr>
          <p:cNvGrpSpPr/>
          <p:nvPr/>
        </p:nvGrpSpPr>
        <p:grpSpPr>
          <a:xfrm>
            <a:off x="6712531" y="5157604"/>
            <a:ext cx="1829210" cy="1482522"/>
            <a:chOff x="571498" y="5358929"/>
            <a:chExt cx="1956908" cy="1482522"/>
          </a:xfrm>
        </p:grpSpPr>
        <p:sp>
          <p:nvSpPr>
            <p:cNvPr id="13" name="loved">
              <a:extLst>
                <a:ext uri="{FF2B5EF4-FFF2-40B4-BE49-F238E27FC236}">
                  <a16:creationId xmlns:a16="http://schemas.microsoft.com/office/drawing/2014/main" id="{D1B6DC13-D05B-4D14-875E-B4FAB22020FE}"/>
                </a:ext>
              </a:extLst>
            </p:cNvPr>
            <p:cNvSpPr txBox="1"/>
            <p:nvPr/>
          </p:nvSpPr>
          <p:spPr>
            <a:xfrm>
              <a:off x="571498" y="5358929"/>
              <a:ext cx="1956908"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loved</a:t>
              </a:r>
            </a:p>
          </p:txBody>
        </p:sp>
        <p:cxnSp>
          <p:nvCxnSpPr>
            <p:cNvPr id="17" name="3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3">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grpSp>
        <p:nvGrpSpPr>
          <p:cNvPr id="30" name="option 1">
            <a:extLst>
              <a:ext uri="{FF2B5EF4-FFF2-40B4-BE49-F238E27FC236}">
                <a16:creationId xmlns:a16="http://schemas.microsoft.com/office/drawing/2014/main" id="{6222E244-5D2A-47C5-B325-AF99E9C6C2D2}"/>
              </a:ext>
            </a:extLst>
          </p:cNvPr>
          <p:cNvGrpSpPr/>
          <p:nvPr/>
        </p:nvGrpSpPr>
        <p:grpSpPr>
          <a:xfrm>
            <a:off x="356973" y="5118757"/>
            <a:ext cx="3294411" cy="1512462"/>
            <a:chOff x="3339822" y="5301398"/>
            <a:chExt cx="2464355" cy="1512462"/>
          </a:xfrm>
        </p:grpSpPr>
        <p:sp>
          <p:nvSpPr>
            <p:cNvPr id="14" name="didn't care">
              <a:extLst>
                <a:ext uri="{FF2B5EF4-FFF2-40B4-BE49-F238E27FC236}">
                  <a16:creationId xmlns:a16="http://schemas.microsoft.com/office/drawing/2014/main" id="{FC036554-846E-4CE3-8143-1F7053107384}"/>
                </a:ext>
              </a:extLst>
            </p:cNvPr>
            <p:cNvSpPr txBox="1"/>
            <p:nvPr/>
          </p:nvSpPr>
          <p:spPr>
            <a:xfrm>
              <a:off x="3339822" y="5301398"/>
              <a:ext cx="2464355" cy="1323439"/>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didn’t care</a:t>
              </a:r>
            </a:p>
          </p:txBody>
        </p:sp>
        <p:cxnSp>
          <p:nvCxnSpPr>
            <p:cNvPr id="20" name="1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1">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1</a:t>
              </a:r>
            </a:p>
          </p:txBody>
        </p:sp>
      </p:grpSp>
      <p:grpSp>
        <p:nvGrpSpPr>
          <p:cNvPr id="31" name="option 2">
            <a:extLst>
              <a:ext uri="{FF2B5EF4-FFF2-40B4-BE49-F238E27FC236}">
                <a16:creationId xmlns:a16="http://schemas.microsoft.com/office/drawing/2014/main" id="{07EB8BD4-B13E-4EB1-8AF2-006386C29EDB}"/>
              </a:ext>
            </a:extLst>
          </p:cNvPr>
          <p:cNvGrpSpPr/>
          <p:nvPr/>
        </p:nvGrpSpPr>
        <p:grpSpPr>
          <a:xfrm>
            <a:off x="3629544" y="5172419"/>
            <a:ext cx="2976016" cy="1482522"/>
            <a:chOff x="6508196" y="5320830"/>
            <a:chExt cx="2350054" cy="1482522"/>
          </a:xfrm>
        </p:grpSpPr>
        <p:sp>
          <p:nvSpPr>
            <p:cNvPr id="15" name="liked">
              <a:extLst>
                <a:ext uri="{FF2B5EF4-FFF2-40B4-BE49-F238E27FC236}">
                  <a16:creationId xmlns:a16="http://schemas.microsoft.com/office/drawing/2014/main" id="{6702C3A4-2ABF-4433-8425-6FC44CBEC27A}"/>
                </a:ext>
              </a:extLst>
            </p:cNvPr>
            <p:cNvSpPr txBox="1"/>
            <p:nvPr/>
          </p:nvSpPr>
          <p:spPr>
            <a:xfrm>
              <a:off x="6508196" y="5320830"/>
              <a:ext cx="2350054"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liked</a:t>
              </a:r>
            </a:p>
          </p:txBody>
        </p:sp>
        <p:cxnSp>
          <p:nvCxnSpPr>
            <p:cNvPr id="24" name="2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2">
              <a:extLst>
                <a:ext uri="{FF2B5EF4-FFF2-40B4-BE49-F238E27FC236}">
                  <a16:creationId xmlns:a16="http://schemas.microsoft.com/office/drawing/2014/main" id="{D8C87038-2779-4C3B-9218-A5F0B3334ECB}"/>
                </a:ext>
              </a:extLst>
            </p:cNvPr>
            <p:cNvSpPr txBox="1"/>
            <p:nvPr/>
          </p:nvSpPr>
          <p:spPr>
            <a:xfrm>
              <a:off x="7406409" y="6095466"/>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sp>
        <p:nvSpPr>
          <p:cNvPr id="32" name="loved answer">
            <a:extLst>
              <a:ext uri="{FF2B5EF4-FFF2-40B4-BE49-F238E27FC236}">
                <a16:creationId xmlns:a16="http://schemas.microsoft.com/office/drawing/2014/main" id="{A5DA6170-DA39-4789-B238-723ECC1EEB56}"/>
              </a:ext>
            </a:extLst>
          </p:cNvPr>
          <p:cNvSpPr txBox="1"/>
          <p:nvPr/>
        </p:nvSpPr>
        <p:spPr>
          <a:xfrm>
            <a:off x="4678936" y="263413"/>
            <a:ext cx="2033595"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loved</a:t>
            </a:r>
            <a:endParaRPr lang="en-US" sz="4400" dirty="0">
              <a:ln w="15875">
                <a:solidFill>
                  <a:schemeClr val="tx1"/>
                </a:solidFill>
              </a:ln>
              <a:solidFill>
                <a:schemeClr val="bg1"/>
              </a:solidFill>
              <a:latin typeface="Arial Black" panose="020B0A04020102020204" pitchFamily="34" charset="0"/>
            </a:endParaRPr>
          </a:p>
        </p:txBody>
      </p:sp>
      <p:sp>
        <p:nvSpPr>
          <p:cNvPr id="35" name="hop on one leg">
            <a:extLst>
              <a:ext uri="{FF2B5EF4-FFF2-40B4-BE49-F238E27FC236}">
                <a16:creationId xmlns:a16="http://schemas.microsoft.com/office/drawing/2014/main" id="{838C598D-6F3C-40CB-8FA8-46C5EFCE6FA8}"/>
              </a:ext>
            </a:extLst>
          </p:cNvPr>
          <p:cNvSpPr txBox="1"/>
          <p:nvPr/>
        </p:nvSpPr>
        <p:spPr>
          <a:xfrm rot="21005955">
            <a:off x="5793675" y="4914143"/>
            <a:ext cx="3547935" cy="1446550"/>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Hop on one leg</a:t>
            </a:r>
          </a:p>
        </p:txBody>
      </p:sp>
    </p:spTree>
    <p:extLst>
      <p:ext uri="{BB962C8B-B14F-4D97-AF65-F5344CB8AC3E}">
        <p14:creationId xmlns:p14="http://schemas.microsoft.com/office/powerpoint/2010/main" val="20113985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ackground" descr="Background pattern&#10;&#10;Description automatically generated">
            <a:extLst>
              <a:ext uri="{FF2B5EF4-FFF2-40B4-BE49-F238E27FC236}">
                <a16:creationId xmlns:a16="http://schemas.microsoft.com/office/drawing/2014/main" id="{1FECDF65-3399-4D54-A2F9-8285673F6422}"/>
              </a:ext>
            </a:extLst>
          </p:cNvPr>
          <p:cNvPicPr>
            <a:picLocks noChangeAspect="1"/>
          </p:cNvPicPr>
          <p:nvPr/>
        </p:nvPicPr>
        <p:blipFill rotWithShape="1">
          <a:blip r:embed="rId3">
            <a:extLst>
              <a:ext uri="{28A0092B-C50C-407E-A947-70E740481C1C}">
                <a14:useLocalDpi xmlns:a14="http://schemas.microsoft.com/office/drawing/2010/main" val="0"/>
              </a:ext>
            </a:extLst>
          </a:blip>
          <a:srcRect b="10272"/>
          <a:stretch/>
        </p:blipFill>
        <p:spPr>
          <a:xfrm>
            <a:off x="0" y="0"/>
            <a:ext cx="9144000" cy="6858000"/>
          </a:xfrm>
          <a:prstGeom prst="rect">
            <a:avLst/>
          </a:prstGeom>
        </p:spPr>
      </p:pic>
      <p:sp>
        <p:nvSpPr>
          <p:cNvPr id="4" name="Verse">
            <a:extLst>
              <a:ext uri="{FF2B5EF4-FFF2-40B4-BE49-F238E27FC236}">
                <a16:creationId xmlns:a16="http://schemas.microsoft.com/office/drawing/2014/main" id="{FA88B660-4452-47D2-84DA-4C96F841ED24}"/>
              </a:ext>
            </a:extLst>
          </p:cNvPr>
          <p:cNvSpPr txBox="1"/>
          <p:nvPr/>
        </p:nvSpPr>
        <p:spPr>
          <a:xfrm>
            <a:off x="337583" y="246462"/>
            <a:ext cx="8443433" cy="4832092"/>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For God so loved the world, that he gave his </a:t>
            </a:r>
            <a:r>
              <a:rPr lang="en-US" sz="4400" b="0" i="0">
                <a:ln w="15875">
                  <a:solidFill>
                    <a:schemeClr val="tx1"/>
                  </a:solidFill>
                </a:ln>
                <a:solidFill>
                  <a:schemeClr val="bg1"/>
                </a:solidFill>
                <a:effectLst/>
                <a:latin typeface="Arial Black" panose="020B0A04020102020204" pitchFamily="34" charset="0"/>
              </a:rPr>
              <a:t>only begotten </a:t>
            </a:r>
            <a:r>
              <a:rPr lang="en-US" sz="4400" b="0" i="0" dirty="0">
                <a:ln w="15875">
                  <a:solidFill>
                    <a:schemeClr val="tx1"/>
                  </a:solidFill>
                </a:ln>
                <a:solidFill>
                  <a:schemeClr val="bg1"/>
                </a:solidFill>
                <a:effectLst/>
                <a:latin typeface="Arial Black" panose="020B0A04020102020204" pitchFamily="34" charset="0"/>
              </a:rPr>
              <a:t>Son, that whosoever believeth in him should not perish, but have everlasting life.</a:t>
            </a:r>
          </a:p>
          <a:p>
            <a:pPr algn="ctr"/>
            <a:r>
              <a:rPr lang="en-US" sz="4400" b="0" i="0" dirty="0">
                <a:ln w="15875">
                  <a:solidFill>
                    <a:schemeClr val="tx1"/>
                  </a:solidFill>
                </a:ln>
                <a:solidFill>
                  <a:schemeClr val="bg1"/>
                </a:solidFill>
                <a:effectLst/>
                <a:latin typeface="Arial Black" panose="020B0A04020102020204" pitchFamily="34" charset="0"/>
              </a:rPr>
              <a:t>John ______</a:t>
            </a:r>
          </a:p>
        </p:txBody>
      </p:sp>
      <p:grpSp>
        <p:nvGrpSpPr>
          <p:cNvPr id="29" name="option 2">
            <a:extLst>
              <a:ext uri="{FF2B5EF4-FFF2-40B4-BE49-F238E27FC236}">
                <a16:creationId xmlns:a16="http://schemas.microsoft.com/office/drawing/2014/main" id="{1F87F55C-DEDD-4E7E-BA90-CD275165AE32}"/>
              </a:ext>
            </a:extLst>
          </p:cNvPr>
          <p:cNvGrpSpPr/>
          <p:nvPr/>
        </p:nvGrpSpPr>
        <p:grpSpPr>
          <a:xfrm>
            <a:off x="3644694" y="5085186"/>
            <a:ext cx="2149882" cy="1482522"/>
            <a:chOff x="571498" y="5358929"/>
            <a:chExt cx="1956908" cy="1482522"/>
          </a:xfrm>
        </p:grpSpPr>
        <p:sp>
          <p:nvSpPr>
            <p:cNvPr id="13" name="3:16">
              <a:extLst>
                <a:ext uri="{FF2B5EF4-FFF2-40B4-BE49-F238E27FC236}">
                  <a16:creationId xmlns:a16="http://schemas.microsoft.com/office/drawing/2014/main" id="{D1B6DC13-D05B-4D14-875E-B4FAB22020FE}"/>
                </a:ext>
              </a:extLst>
            </p:cNvPr>
            <p:cNvSpPr txBox="1"/>
            <p:nvPr/>
          </p:nvSpPr>
          <p:spPr>
            <a:xfrm>
              <a:off x="571498" y="5358929"/>
              <a:ext cx="1956908"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3:16</a:t>
              </a:r>
              <a:endParaRPr lang="en-US" sz="4000" dirty="0">
                <a:ln w="15875">
                  <a:solidFill>
                    <a:schemeClr val="tx1"/>
                  </a:solidFill>
                </a:ln>
                <a:solidFill>
                  <a:schemeClr val="bg1"/>
                </a:solidFill>
                <a:latin typeface="Arial Black" panose="020B0A04020102020204" pitchFamily="34" charset="0"/>
              </a:endParaRPr>
            </a:p>
          </p:txBody>
        </p:sp>
        <p:cxnSp>
          <p:nvCxnSpPr>
            <p:cNvPr id="17" name="2 line">
              <a:extLst>
                <a:ext uri="{FF2B5EF4-FFF2-40B4-BE49-F238E27FC236}">
                  <a16:creationId xmlns:a16="http://schemas.microsoft.com/office/drawing/2014/main" id="{5661A5BD-94E8-4A51-BCE6-800DC24F9A29}"/>
                </a:ext>
              </a:extLst>
            </p:cNvPr>
            <p:cNvCxnSpPr>
              <a:cxnSpLocks/>
            </p:cNvCxnSpPr>
            <p:nvPr/>
          </p:nvCxnSpPr>
          <p:spPr>
            <a:xfrm>
              <a:off x="654603" y="6066815"/>
              <a:ext cx="1873803"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6" name="1">
              <a:extLst>
                <a:ext uri="{FF2B5EF4-FFF2-40B4-BE49-F238E27FC236}">
                  <a16:creationId xmlns:a16="http://schemas.microsoft.com/office/drawing/2014/main" id="{97EF7511-7C55-4719-B5A4-50A40A73EA95}"/>
                </a:ext>
              </a:extLst>
            </p:cNvPr>
            <p:cNvSpPr txBox="1"/>
            <p:nvPr/>
          </p:nvSpPr>
          <p:spPr>
            <a:xfrm>
              <a:off x="1245151" y="6133565"/>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2</a:t>
              </a:r>
            </a:p>
          </p:txBody>
        </p:sp>
      </p:grpSp>
      <p:grpSp>
        <p:nvGrpSpPr>
          <p:cNvPr id="30" name="option 3">
            <a:extLst>
              <a:ext uri="{FF2B5EF4-FFF2-40B4-BE49-F238E27FC236}">
                <a16:creationId xmlns:a16="http://schemas.microsoft.com/office/drawing/2014/main" id="{6222E244-5D2A-47C5-B325-AF99E9C6C2D2}"/>
              </a:ext>
            </a:extLst>
          </p:cNvPr>
          <p:cNvGrpSpPr/>
          <p:nvPr/>
        </p:nvGrpSpPr>
        <p:grpSpPr>
          <a:xfrm>
            <a:off x="6483383" y="5021871"/>
            <a:ext cx="1971810" cy="1512462"/>
            <a:chOff x="3339822" y="5301398"/>
            <a:chExt cx="2464355" cy="1512462"/>
          </a:xfrm>
        </p:grpSpPr>
        <p:sp>
          <p:nvSpPr>
            <p:cNvPr id="14" name="4:17">
              <a:extLst>
                <a:ext uri="{FF2B5EF4-FFF2-40B4-BE49-F238E27FC236}">
                  <a16:creationId xmlns:a16="http://schemas.microsoft.com/office/drawing/2014/main" id="{FC036554-846E-4CE3-8143-1F7053107384}"/>
                </a:ext>
              </a:extLst>
            </p:cNvPr>
            <p:cNvSpPr txBox="1"/>
            <p:nvPr/>
          </p:nvSpPr>
          <p:spPr>
            <a:xfrm>
              <a:off x="3339822" y="5301398"/>
              <a:ext cx="2464355"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4:17</a:t>
              </a:r>
            </a:p>
          </p:txBody>
        </p:sp>
        <p:cxnSp>
          <p:nvCxnSpPr>
            <p:cNvPr id="20" name="3 line">
              <a:extLst>
                <a:ext uri="{FF2B5EF4-FFF2-40B4-BE49-F238E27FC236}">
                  <a16:creationId xmlns:a16="http://schemas.microsoft.com/office/drawing/2014/main" id="{E727312B-F72E-454A-B6C1-093F7B59BF5D}"/>
                </a:ext>
              </a:extLst>
            </p:cNvPr>
            <p:cNvCxnSpPr>
              <a:cxnSpLocks/>
            </p:cNvCxnSpPr>
            <p:nvPr/>
          </p:nvCxnSpPr>
          <p:spPr>
            <a:xfrm>
              <a:off x="3374885" y="6057290"/>
              <a:ext cx="2429292" cy="0"/>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7" name="3">
              <a:extLst>
                <a:ext uri="{FF2B5EF4-FFF2-40B4-BE49-F238E27FC236}">
                  <a16:creationId xmlns:a16="http://schemas.microsoft.com/office/drawing/2014/main" id="{6C19A3CB-CA48-46BE-BE04-5FA58712E492}"/>
                </a:ext>
              </a:extLst>
            </p:cNvPr>
            <p:cNvSpPr txBox="1"/>
            <p:nvPr/>
          </p:nvSpPr>
          <p:spPr>
            <a:xfrm>
              <a:off x="4284730" y="6105974"/>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3</a:t>
              </a:r>
            </a:p>
          </p:txBody>
        </p:sp>
      </p:grpSp>
      <p:grpSp>
        <p:nvGrpSpPr>
          <p:cNvPr id="31" name="option 1">
            <a:extLst>
              <a:ext uri="{FF2B5EF4-FFF2-40B4-BE49-F238E27FC236}">
                <a16:creationId xmlns:a16="http://schemas.microsoft.com/office/drawing/2014/main" id="{07EB8BD4-B13E-4EB1-8AF2-006386C29EDB}"/>
              </a:ext>
            </a:extLst>
          </p:cNvPr>
          <p:cNvGrpSpPr/>
          <p:nvPr/>
        </p:nvGrpSpPr>
        <p:grpSpPr>
          <a:xfrm>
            <a:off x="747406" y="5085186"/>
            <a:ext cx="2149883" cy="1486187"/>
            <a:chOff x="6508196" y="5320830"/>
            <a:chExt cx="2350054" cy="1486187"/>
          </a:xfrm>
        </p:grpSpPr>
        <p:sp>
          <p:nvSpPr>
            <p:cNvPr id="15" name="16:3">
              <a:extLst>
                <a:ext uri="{FF2B5EF4-FFF2-40B4-BE49-F238E27FC236}">
                  <a16:creationId xmlns:a16="http://schemas.microsoft.com/office/drawing/2014/main" id="{6702C3A4-2ABF-4433-8425-6FC44CBEC27A}"/>
                </a:ext>
              </a:extLst>
            </p:cNvPr>
            <p:cNvSpPr txBox="1"/>
            <p:nvPr/>
          </p:nvSpPr>
          <p:spPr>
            <a:xfrm>
              <a:off x="6508196" y="5320830"/>
              <a:ext cx="2350054" cy="707886"/>
            </a:xfrm>
            <a:prstGeom prst="rect">
              <a:avLst/>
            </a:prstGeom>
            <a:noFill/>
          </p:spPr>
          <p:txBody>
            <a:bodyPr wrap="square" rtlCol="0">
              <a:spAutoFit/>
            </a:bodyPr>
            <a:lstStyle/>
            <a:p>
              <a:pPr algn="ctr"/>
              <a:r>
                <a:rPr lang="en-US" sz="4000" b="0" i="0" dirty="0">
                  <a:ln w="15875">
                    <a:solidFill>
                      <a:schemeClr val="tx1"/>
                    </a:solidFill>
                  </a:ln>
                  <a:solidFill>
                    <a:schemeClr val="bg1"/>
                  </a:solidFill>
                  <a:effectLst/>
                  <a:latin typeface="Arial Black" panose="020B0A04020102020204" pitchFamily="34" charset="0"/>
                </a:rPr>
                <a:t>16:3</a:t>
              </a:r>
              <a:endParaRPr lang="en-US" sz="4000" dirty="0">
                <a:ln w="15875">
                  <a:solidFill>
                    <a:schemeClr val="tx1"/>
                  </a:solidFill>
                </a:ln>
                <a:solidFill>
                  <a:schemeClr val="bg1"/>
                </a:solidFill>
                <a:latin typeface="Arial Black" panose="020B0A04020102020204" pitchFamily="34" charset="0"/>
              </a:endParaRPr>
            </a:p>
          </p:txBody>
        </p:sp>
        <p:cxnSp>
          <p:nvCxnSpPr>
            <p:cNvPr id="24" name="1 line">
              <a:extLst>
                <a:ext uri="{FF2B5EF4-FFF2-40B4-BE49-F238E27FC236}">
                  <a16:creationId xmlns:a16="http://schemas.microsoft.com/office/drawing/2014/main" id="{769B9458-82F2-4BF2-A96D-5127DA6CA18F}"/>
                </a:ext>
              </a:extLst>
            </p:cNvPr>
            <p:cNvCxnSpPr>
              <a:cxnSpLocks/>
            </p:cNvCxnSpPr>
            <p:nvPr/>
          </p:nvCxnSpPr>
          <p:spPr>
            <a:xfrm flipV="1">
              <a:off x="6830943" y="6028715"/>
              <a:ext cx="1781175" cy="1"/>
            </a:xfrm>
            <a:prstGeom prst="line">
              <a:avLst/>
            </a:prstGeom>
            <a:ln w="57150">
              <a:solidFill>
                <a:schemeClr val="bg1"/>
              </a:solidFill>
            </a:ln>
          </p:spPr>
          <p:style>
            <a:lnRef idx="1">
              <a:schemeClr val="dk1"/>
            </a:lnRef>
            <a:fillRef idx="0">
              <a:schemeClr val="dk1"/>
            </a:fillRef>
            <a:effectRef idx="0">
              <a:schemeClr val="dk1"/>
            </a:effectRef>
            <a:fontRef idx="minor">
              <a:schemeClr val="tx1"/>
            </a:fontRef>
          </p:style>
        </p:cxnSp>
        <p:sp>
          <p:nvSpPr>
            <p:cNvPr id="28" name="1">
              <a:extLst>
                <a:ext uri="{FF2B5EF4-FFF2-40B4-BE49-F238E27FC236}">
                  <a16:creationId xmlns:a16="http://schemas.microsoft.com/office/drawing/2014/main" id="{D8C87038-2779-4C3B-9218-A5F0B3334ECB}"/>
                </a:ext>
              </a:extLst>
            </p:cNvPr>
            <p:cNvSpPr txBox="1"/>
            <p:nvPr/>
          </p:nvSpPr>
          <p:spPr>
            <a:xfrm>
              <a:off x="7402509" y="6099131"/>
              <a:ext cx="609602" cy="707886"/>
            </a:xfrm>
            <a:prstGeom prst="rect">
              <a:avLst/>
            </a:prstGeom>
            <a:noFill/>
          </p:spPr>
          <p:txBody>
            <a:bodyPr wrap="square" rtlCol="0">
              <a:spAutoFit/>
            </a:bodyPr>
            <a:lstStyle/>
            <a:p>
              <a:pPr algn="ctr"/>
              <a:r>
                <a:rPr lang="en-US" sz="4000" dirty="0">
                  <a:ln w="15875">
                    <a:solidFill>
                      <a:schemeClr val="tx1"/>
                    </a:solidFill>
                  </a:ln>
                  <a:solidFill>
                    <a:schemeClr val="bg1"/>
                  </a:solidFill>
                  <a:latin typeface="Arial Black" panose="020B0A04020102020204" pitchFamily="34" charset="0"/>
                </a:rPr>
                <a:t>1</a:t>
              </a:r>
            </a:p>
          </p:txBody>
        </p:sp>
      </p:grpSp>
      <p:sp>
        <p:nvSpPr>
          <p:cNvPr id="32" name="3:16 answer">
            <a:extLst>
              <a:ext uri="{FF2B5EF4-FFF2-40B4-BE49-F238E27FC236}">
                <a16:creationId xmlns:a16="http://schemas.microsoft.com/office/drawing/2014/main" id="{A5DA6170-DA39-4789-B238-723ECC1EEB56}"/>
              </a:ext>
            </a:extLst>
          </p:cNvPr>
          <p:cNvSpPr txBox="1"/>
          <p:nvPr/>
        </p:nvSpPr>
        <p:spPr>
          <a:xfrm>
            <a:off x="4553982" y="4239997"/>
            <a:ext cx="1725154" cy="769441"/>
          </a:xfrm>
          <a:prstGeom prst="rect">
            <a:avLst/>
          </a:prstGeom>
          <a:noFill/>
        </p:spPr>
        <p:txBody>
          <a:bodyPr wrap="square" rtlCol="0">
            <a:spAutoFit/>
          </a:bodyPr>
          <a:lstStyle/>
          <a:p>
            <a:pPr algn="ctr"/>
            <a:r>
              <a:rPr lang="en-US" sz="4400" b="0" i="0" dirty="0">
                <a:ln w="15875">
                  <a:solidFill>
                    <a:schemeClr val="tx1"/>
                  </a:solidFill>
                </a:ln>
                <a:solidFill>
                  <a:schemeClr val="bg1"/>
                </a:solidFill>
                <a:effectLst/>
                <a:latin typeface="Arial Black" panose="020B0A04020102020204" pitchFamily="34" charset="0"/>
              </a:rPr>
              <a:t>3:16</a:t>
            </a:r>
            <a:endParaRPr lang="en-US" sz="4400" dirty="0">
              <a:ln w="15875">
                <a:solidFill>
                  <a:schemeClr val="tx1"/>
                </a:solidFill>
              </a:ln>
              <a:solidFill>
                <a:schemeClr val="bg1"/>
              </a:solidFill>
              <a:latin typeface="Arial Black" panose="020B0A04020102020204" pitchFamily="34" charset="0"/>
            </a:endParaRPr>
          </a:p>
        </p:txBody>
      </p:sp>
      <p:sp>
        <p:nvSpPr>
          <p:cNvPr id="35" name="jump">
            <a:extLst>
              <a:ext uri="{FF2B5EF4-FFF2-40B4-BE49-F238E27FC236}">
                <a16:creationId xmlns:a16="http://schemas.microsoft.com/office/drawing/2014/main" id="{838C598D-6F3C-40CB-8FA8-46C5EFCE6FA8}"/>
              </a:ext>
            </a:extLst>
          </p:cNvPr>
          <p:cNvSpPr txBox="1"/>
          <p:nvPr/>
        </p:nvSpPr>
        <p:spPr>
          <a:xfrm rot="21005955">
            <a:off x="2851759" y="5184809"/>
            <a:ext cx="3547935" cy="769441"/>
          </a:xfrm>
          <a:prstGeom prst="rect">
            <a:avLst/>
          </a:prstGeom>
          <a:noFill/>
        </p:spPr>
        <p:txBody>
          <a:bodyPr wrap="square" rtlCol="0">
            <a:spAutoFit/>
          </a:bodyPr>
          <a:lstStyle/>
          <a:p>
            <a:pPr algn="ctr"/>
            <a:r>
              <a:rPr lang="en-US" sz="4400" dirty="0">
                <a:ln w="15875">
                  <a:solidFill>
                    <a:schemeClr val="tx1"/>
                  </a:solidFill>
                </a:ln>
                <a:solidFill>
                  <a:schemeClr val="bg1"/>
                </a:solidFill>
                <a:latin typeface="Arial Black" panose="020B0A04020102020204" pitchFamily="34" charset="0"/>
              </a:rPr>
              <a:t>Jump</a:t>
            </a:r>
          </a:p>
        </p:txBody>
      </p:sp>
    </p:spTree>
    <p:extLst>
      <p:ext uri="{BB962C8B-B14F-4D97-AF65-F5344CB8AC3E}">
        <p14:creationId xmlns:p14="http://schemas.microsoft.com/office/powerpoint/2010/main" val="31587898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
                    </p:tgtEl>
                  </p:cond>
                </p:stCondLst>
                <p:endSync evt="end" delay="0">
                  <p:rtn val="all"/>
                </p:endSync>
                <p:childTnLst>
                  <p:par>
                    <p:cTn id="3" fill="hold">
                      <p:stCondLst>
                        <p:cond delay="0"/>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9"/>
                                        </p:tgtEl>
                                        <p:attrNameLst>
                                          <p:attrName>ppt_w</p:attrName>
                                        </p:attrNameLst>
                                      </p:cBhvr>
                                      <p:tavLst>
                                        <p:tav tm="0">
                                          <p:val>
                                            <p:strVal val="ppt_w"/>
                                          </p:val>
                                        </p:tav>
                                        <p:tav tm="100000">
                                          <p:val>
                                            <p:fltVal val="0"/>
                                          </p:val>
                                        </p:tav>
                                      </p:tavLst>
                                    </p:anim>
                                    <p:anim calcmode="lin" valueType="num">
                                      <p:cBhvr>
                                        <p:cTn id="7" dur="1000"/>
                                        <p:tgtEl>
                                          <p:spTgt spid="29"/>
                                        </p:tgtEl>
                                        <p:attrNameLst>
                                          <p:attrName>ppt_h</p:attrName>
                                        </p:attrNameLst>
                                      </p:cBhvr>
                                      <p:tavLst>
                                        <p:tav tm="0">
                                          <p:val>
                                            <p:strVal val="ppt_h"/>
                                          </p:val>
                                        </p:tav>
                                        <p:tav tm="100000">
                                          <p:val>
                                            <p:fltVal val="0"/>
                                          </p:val>
                                        </p:tav>
                                      </p:tavLst>
                                    </p:anim>
                                    <p:anim calcmode="lin" valueType="num">
                                      <p:cBhvr>
                                        <p:cTn id="8" dur="1000"/>
                                        <p:tgtEl>
                                          <p:spTgt spid="29"/>
                                        </p:tgtEl>
                                        <p:attrNameLst>
                                          <p:attrName>style.rotation</p:attrName>
                                        </p:attrNameLst>
                                      </p:cBhvr>
                                      <p:tavLst>
                                        <p:tav tm="0">
                                          <p:val>
                                            <p:fltVal val="0"/>
                                          </p:val>
                                        </p:tav>
                                        <p:tav tm="100000">
                                          <p:val>
                                            <p:fltVal val="90"/>
                                          </p:val>
                                        </p:tav>
                                      </p:tavLst>
                                    </p:anim>
                                    <p:animEffect transition="out" filter="fade">
                                      <p:cBhvr>
                                        <p:cTn id="9" dur="1000"/>
                                        <p:tgtEl>
                                          <p:spTgt spid="29"/>
                                        </p:tgtEl>
                                      </p:cBhvr>
                                    </p:animEffect>
                                    <p:set>
                                      <p:cBhvr>
                                        <p:cTn id="10" dur="1" fill="hold">
                                          <p:stCondLst>
                                            <p:cond delay="999"/>
                                          </p:stCondLst>
                                        </p:cTn>
                                        <p:tgtEl>
                                          <p:spTgt spid="29"/>
                                        </p:tgtEl>
                                        <p:attrNameLst>
                                          <p:attrName>style.visibility</p:attrName>
                                        </p:attrNameLst>
                                      </p:cBhvr>
                                      <p:to>
                                        <p:strVal val="hidden"/>
                                      </p:to>
                                    </p:se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childTnLst>
              </p:cTn>
              <p:nextCondLst>
                <p:cond evt="onClick" delay="0">
                  <p:tgtEl>
                    <p:spTgt spid="29"/>
                  </p:tgtEl>
                </p:cond>
              </p:nextCondLst>
            </p:seq>
            <p:seq concurrent="1" nextAc="seek">
              <p:cTn id="24" restart="whenNotActive" fill="hold" evtFilter="cancelBubble" nodeType="interactiveSeq">
                <p:stCondLst>
                  <p:cond evt="onClick" delay="0">
                    <p:tgtEl>
                      <p:spTgt spid="30"/>
                    </p:tgtEl>
                  </p:cond>
                </p:stCondLst>
                <p:endSync evt="end" delay="0">
                  <p:rtn val="all"/>
                </p:endSync>
                <p:childTnLst>
                  <p:par>
                    <p:cTn id="25" fill="hold">
                      <p:stCondLst>
                        <p:cond delay="0"/>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30"/>
                                        </p:tgtEl>
                                        <p:attrNameLst>
                                          <p:attrName>r</p:attrName>
                                        </p:attrNameLst>
                                      </p:cBhvr>
                                    </p:animRot>
                                    <p:animRot by="-240000">
                                      <p:cBhvr>
                                        <p:cTn id="29" dur="200" fill="hold">
                                          <p:stCondLst>
                                            <p:cond delay="200"/>
                                          </p:stCondLst>
                                        </p:cTn>
                                        <p:tgtEl>
                                          <p:spTgt spid="30"/>
                                        </p:tgtEl>
                                        <p:attrNameLst>
                                          <p:attrName>r</p:attrName>
                                        </p:attrNameLst>
                                      </p:cBhvr>
                                    </p:animRot>
                                    <p:animRot by="240000">
                                      <p:cBhvr>
                                        <p:cTn id="30" dur="200" fill="hold">
                                          <p:stCondLst>
                                            <p:cond delay="400"/>
                                          </p:stCondLst>
                                        </p:cTn>
                                        <p:tgtEl>
                                          <p:spTgt spid="30"/>
                                        </p:tgtEl>
                                        <p:attrNameLst>
                                          <p:attrName>r</p:attrName>
                                        </p:attrNameLst>
                                      </p:cBhvr>
                                    </p:animRot>
                                    <p:animRot by="-240000">
                                      <p:cBhvr>
                                        <p:cTn id="31" dur="200" fill="hold">
                                          <p:stCondLst>
                                            <p:cond delay="600"/>
                                          </p:stCondLst>
                                        </p:cTn>
                                        <p:tgtEl>
                                          <p:spTgt spid="30"/>
                                        </p:tgtEl>
                                        <p:attrNameLst>
                                          <p:attrName>r</p:attrName>
                                        </p:attrNameLst>
                                      </p:cBhvr>
                                    </p:animRot>
                                    <p:animRot by="120000">
                                      <p:cBhvr>
                                        <p:cTn id="32" dur="200" fill="hold">
                                          <p:stCondLst>
                                            <p:cond delay="800"/>
                                          </p:stCondLst>
                                        </p:cTn>
                                        <p:tgtEl>
                                          <p:spTgt spid="30"/>
                                        </p:tgtEl>
                                        <p:attrNameLst>
                                          <p:attrName>r</p:attrName>
                                        </p:attrNameLst>
                                      </p:cBhvr>
                                    </p:animRot>
                                  </p:childTnLst>
                                </p:cTn>
                              </p:par>
                            </p:childTnLst>
                          </p:cTn>
                        </p:par>
                      </p:childTnLst>
                    </p:cTn>
                  </p:par>
                </p:childTnLst>
              </p:cTn>
              <p:nextCondLst>
                <p:cond evt="onClick" delay="0">
                  <p:tgtEl>
                    <p:spTgt spid="30"/>
                  </p:tgtEl>
                </p:cond>
              </p:nextCondLst>
            </p:seq>
            <p:seq concurrent="1" nextAc="seek">
              <p:cTn id="33" restart="whenNotActive" fill="hold" evtFilter="cancelBubble" nodeType="interactiveSeq">
                <p:stCondLst>
                  <p:cond evt="onClick" delay="0">
                    <p:tgtEl>
                      <p:spTgt spid="31"/>
                    </p:tgtEl>
                  </p:cond>
                </p:stCondLst>
                <p:endSync evt="end" delay="0">
                  <p:rtn val="all"/>
                </p:endSync>
                <p:childTnLst>
                  <p:par>
                    <p:cTn id="34" fill="hold">
                      <p:stCondLst>
                        <p:cond delay="0"/>
                      </p:stCondLst>
                      <p:childTnLst>
                        <p:par>
                          <p:cTn id="35" fill="hold">
                            <p:stCondLst>
                              <p:cond delay="0"/>
                            </p:stCondLst>
                            <p:childTnLst>
                              <p:par>
                                <p:cTn id="36" presetID="32" presetClass="emph" presetSubtype="0" fill="hold" nodeType="clickEffect">
                                  <p:stCondLst>
                                    <p:cond delay="0"/>
                                  </p:stCondLst>
                                  <p:childTnLst>
                                    <p:animRot by="120000">
                                      <p:cBhvr>
                                        <p:cTn id="37" dur="100" fill="hold">
                                          <p:stCondLst>
                                            <p:cond delay="0"/>
                                          </p:stCondLst>
                                        </p:cTn>
                                        <p:tgtEl>
                                          <p:spTgt spid="31"/>
                                        </p:tgtEl>
                                        <p:attrNameLst>
                                          <p:attrName>r</p:attrName>
                                        </p:attrNameLst>
                                      </p:cBhvr>
                                    </p:animRot>
                                    <p:animRot by="-240000">
                                      <p:cBhvr>
                                        <p:cTn id="38" dur="200" fill="hold">
                                          <p:stCondLst>
                                            <p:cond delay="200"/>
                                          </p:stCondLst>
                                        </p:cTn>
                                        <p:tgtEl>
                                          <p:spTgt spid="31"/>
                                        </p:tgtEl>
                                        <p:attrNameLst>
                                          <p:attrName>r</p:attrName>
                                        </p:attrNameLst>
                                      </p:cBhvr>
                                    </p:animRot>
                                    <p:animRot by="240000">
                                      <p:cBhvr>
                                        <p:cTn id="39" dur="200" fill="hold">
                                          <p:stCondLst>
                                            <p:cond delay="400"/>
                                          </p:stCondLst>
                                        </p:cTn>
                                        <p:tgtEl>
                                          <p:spTgt spid="31"/>
                                        </p:tgtEl>
                                        <p:attrNameLst>
                                          <p:attrName>r</p:attrName>
                                        </p:attrNameLst>
                                      </p:cBhvr>
                                    </p:animRot>
                                    <p:animRot by="-240000">
                                      <p:cBhvr>
                                        <p:cTn id="40" dur="200" fill="hold">
                                          <p:stCondLst>
                                            <p:cond delay="600"/>
                                          </p:stCondLst>
                                        </p:cTn>
                                        <p:tgtEl>
                                          <p:spTgt spid="31"/>
                                        </p:tgtEl>
                                        <p:attrNameLst>
                                          <p:attrName>r</p:attrName>
                                        </p:attrNameLst>
                                      </p:cBhvr>
                                    </p:animRot>
                                    <p:animRot by="120000">
                                      <p:cBhvr>
                                        <p:cTn id="41" dur="200" fill="hold">
                                          <p:stCondLst>
                                            <p:cond delay="800"/>
                                          </p:stCondLst>
                                        </p:cTn>
                                        <p:tgtEl>
                                          <p:spTgt spid="31"/>
                                        </p:tgtEl>
                                        <p:attrNameLst>
                                          <p:attrName>r</p:attrName>
                                        </p:attrNameLst>
                                      </p:cBhvr>
                                    </p:animRot>
                                  </p:childTnLst>
                                </p:cTn>
                              </p:par>
                            </p:childTnLst>
                          </p:cTn>
                        </p:par>
                      </p:childTnLst>
                    </p:cTn>
                  </p:par>
                </p:childTnLst>
              </p:cTn>
              <p:nextCondLst>
                <p:cond evt="onClick" delay="0">
                  <p:tgtEl>
                    <p:spTgt spid="31"/>
                  </p:tgtEl>
                </p:cond>
              </p:nextCondLst>
            </p:seq>
          </p:childTnLst>
        </p:cTn>
      </p:par>
    </p:tnLst>
    <p:bldLst>
      <p:bldP spid="32" grpId="0"/>
      <p:bldP spid="35"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TotalTime>
  <Words>534</Words>
  <Application>Microsoft Office PowerPoint</Application>
  <PresentationFormat>On-screen Show (4:3)</PresentationFormat>
  <Paragraphs>60</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Townson</dc:creator>
  <cp:lastModifiedBy>Zoe York</cp:lastModifiedBy>
  <cp:revision>23</cp:revision>
  <dcterms:created xsi:type="dcterms:W3CDTF">2021-10-25T19:14:28Z</dcterms:created>
  <dcterms:modified xsi:type="dcterms:W3CDTF">2022-03-25T14:36:29Z</dcterms:modified>
</cp:coreProperties>
</file>