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9" r:id="rId4"/>
    <p:sldId id="260" r:id="rId5"/>
    <p:sldId id="25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317" autoAdjust="0"/>
  </p:normalViewPr>
  <p:slideViewPr>
    <p:cSldViewPr snapToGrid="0">
      <p:cViewPr varScale="1">
        <p:scale>
          <a:sx n="76" d="100"/>
          <a:sy n="76" d="100"/>
        </p:scale>
        <p:origin x="89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0DD748-0E84-44EE-B4D1-C4D10BFF05A2}" type="datetimeFigureOut">
              <a:rPr lang="en-US" smtClean="0"/>
              <a:t>3/25/2022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EB9AD-EF17-4E02-8CCA-7026B68BF0DA}" type="slidenum">
              <a:rPr lang="en-US" smtClean="0"/>
              <a:t>‹#›</a:t>
            </a:fld>
            <a:endParaRPr lang="en-US"/>
          </a:p>
        </p:txBody>
      </p:sp>
    </p:spTree>
    <p:extLst>
      <p:ext uri="{BB962C8B-B14F-4D97-AF65-F5344CB8AC3E}">
        <p14:creationId xmlns:p14="http://schemas.microsoft.com/office/powerpoint/2010/main" val="288427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1</a:t>
            </a:fld>
            <a:endParaRPr lang="en-US"/>
          </a:p>
        </p:txBody>
      </p:sp>
    </p:spTree>
    <p:extLst>
      <p:ext uri="{BB962C8B-B14F-4D97-AF65-F5344CB8AC3E}">
        <p14:creationId xmlns:p14="http://schemas.microsoft.com/office/powerpoint/2010/main" val="861803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2</a:t>
            </a:fld>
            <a:endParaRPr lang="en-US"/>
          </a:p>
        </p:txBody>
      </p:sp>
    </p:spTree>
    <p:extLst>
      <p:ext uri="{BB962C8B-B14F-4D97-AF65-F5344CB8AC3E}">
        <p14:creationId xmlns:p14="http://schemas.microsoft.com/office/powerpoint/2010/main" val="315505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3</a:t>
            </a:fld>
            <a:endParaRPr lang="en-US"/>
          </a:p>
        </p:txBody>
      </p:sp>
    </p:spTree>
    <p:extLst>
      <p:ext uri="{BB962C8B-B14F-4D97-AF65-F5344CB8AC3E}">
        <p14:creationId xmlns:p14="http://schemas.microsoft.com/office/powerpoint/2010/main" val="30473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4</a:t>
            </a:fld>
            <a:endParaRPr lang="en-US"/>
          </a:p>
        </p:txBody>
      </p:sp>
    </p:spTree>
    <p:extLst>
      <p:ext uri="{BB962C8B-B14F-4D97-AF65-F5344CB8AC3E}">
        <p14:creationId xmlns:p14="http://schemas.microsoft.com/office/powerpoint/2010/main" val="66431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Click anywhere on the screen to move to the </a:t>
            </a:r>
            <a:r>
              <a:rPr lang="en-US"/>
              <a:t>next slide.</a:t>
            </a:r>
            <a:endParaRPr lang="en-US" dirty="0"/>
          </a:p>
        </p:txBody>
      </p:sp>
      <p:sp>
        <p:nvSpPr>
          <p:cNvPr id="4" name="Slide Number Placeholder 3"/>
          <p:cNvSpPr>
            <a:spLocks noGrp="1"/>
          </p:cNvSpPr>
          <p:nvPr>
            <p:ph type="sldNum" sz="quarter" idx="5"/>
          </p:nvPr>
        </p:nvSpPr>
        <p:spPr/>
        <p:txBody>
          <a:bodyPr/>
          <a:lstStyle/>
          <a:p>
            <a:fld id="{DC0EB9AD-EF17-4E02-8CCA-7026B68BF0DA}" type="slidenum">
              <a:rPr lang="en-US" smtClean="0"/>
              <a:t>5</a:t>
            </a:fld>
            <a:endParaRPr lang="en-US"/>
          </a:p>
        </p:txBody>
      </p:sp>
    </p:spTree>
    <p:extLst>
      <p:ext uri="{BB962C8B-B14F-4D97-AF65-F5344CB8AC3E}">
        <p14:creationId xmlns:p14="http://schemas.microsoft.com/office/powerpoint/2010/main" val="2960465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513933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289092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350275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19534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5295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DBD0D4-6F80-4292-9109-E53FB9C3A354}" type="datetimeFigureOut">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7478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DBD0D4-6F80-4292-9109-E53FB9C3A354}" type="datetimeFigureOut">
              <a:rPr lang="en-US" smtClean="0"/>
              <a:t>3/25/2022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96394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DBD0D4-6F80-4292-9109-E53FB9C3A354}" type="datetimeFigureOut">
              <a:rPr lang="en-US" smtClean="0"/>
              <a:t>3/25/2022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60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BD0D4-6F80-4292-9109-E53FB9C3A354}" type="datetimeFigureOut">
              <a:rPr lang="en-US" smtClean="0"/>
              <a:t>3/25/2022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60164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94258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2586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BD0D4-6F80-4292-9109-E53FB9C3A354}" type="datetimeFigureOut">
              <a:rPr lang="en-US" smtClean="0"/>
              <a:t>3/25/2022</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F2983-BAF8-4A7E-A279-B9951B245819}" type="slidenum">
              <a:rPr lang="en-US" smtClean="0"/>
              <a:t>‹#›</a:t>
            </a:fld>
            <a:endParaRPr lang="en-US"/>
          </a:p>
        </p:txBody>
      </p:sp>
    </p:spTree>
    <p:extLst>
      <p:ext uri="{BB962C8B-B14F-4D97-AF65-F5344CB8AC3E}">
        <p14:creationId xmlns:p14="http://schemas.microsoft.com/office/powerpoint/2010/main" val="484415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9796"/>
            <a:ext cx="12192000" cy="6877592"/>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515570" y="364882"/>
            <a:ext cx="10971266" cy="4524315"/>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______,</a:t>
            </a:r>
            <a:r>
              <a:rPr lang="en-US" sz="4800" baseline="30000" dirty="0">
                <a:ln w="15875">
                  <a:solidFill>
                    <a:schemeClr val="tx1"/>
                  </a:solidFill>
                </a:ln>
                <a:solidFill>
                  <a:schemeClr val="bg1"/>
                </a:solidFill>
                <a:latin typeface="Arial Black" panose="020B0A04020102020204" pitchFamily="34" charset="0"/>
              </a:rPr>
              <a:t> </a:t>
            </a:r>
            <a:r>
              <a:rPr lang="en-US" sz="4800" dirty="0">
                <a:ln w="15875">
                  <a:solidFill>
                    <a:schemeClr val="tx1"/>
                  </a:solidFill>
                </a:ln>
                <a:solidFill>
                  <a:schemeClr val="bg1"/>
                </a:solidFill>
                <a:latin typeface="Arial Black" panose="020B0A04020102020204" pitchFamily="34" charset="0"/>
              </a:rPr>
              <a:t>that he gave his only begotten Son, that whosoever believeth in him should not perish, but have everlasting life.</a:t>
            </a:r>
          </a:p>
          <a:p>
            <a:pPr algn="ctr"/>
            <a:r>
              <a:rPr lang="en-US" sz="4800" dirty="0">
                <a:ln w="15875">
                  <a:solidFill>
                    <a:schemeClr val="tx1"/>
                  </a:solidFill>
                </a:ln>
                <a:solidFill>
                  <a:schemeClr val="bg1"/>
                </a:solidFill>
                <a:latin typeface="Arial Black" panose="020B0A04020102020204" pitchFamily="34" charset="0"/>
              </a:rPr>
              <a:t>John 3:16</a:t>
            </a:r>
            <a:endParaRPr lang="en-US" sz="4400" dirty="0">
              <a:ln w="15875">
                <a:solidFill>
                  <a:schemeClr val="tx1"/>
                </a:solidFill>
              </a:ln>
              <a:solidFill>
                <a:schemeClr val="bg1"/>
              </a:solidFill>
              <a:latin typeface="Arial Black" panose="020B0A04020102020204" pitchFamily="34" charset="0"/>
            </a:endParaRP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1305026" y="5105259"/>
            <a:ext cx="1956908" cy="1544077"/>
            <a:chOff x="571498" y="5358929"/>
            <a:chExt cx="1956908" cy="1544077"/>
          </a:xfrm>
        </p:grpSpPr>
        <p:sp>
          <p:nvSpPr>
            <p:cNvPr id="13" name="world">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world</a:t>
              </a: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4623092" y="5047152"/>
            <a:ext cx="2717556" cy="1574017"/>
            <a:chOff x="3339822" y="5301398"/>
            <a:chExt cx="2464355" cy="1574017"/>
          </a:xfrm>
        </p:grpSpPr>
        <p:sp>
          <p:nvSpPr>
            <p:cNvPr id="14" name="puppies">
              <a:extLst>
                <a:ext uri="{FF2B5EF4-FFF2-40B4-BE49-F238E27FC236}">
                  <a16:creationId xmlns:a16="http://schemas.microsoft.com/office/drawing/2014/main" id="{FC036554-846E-4CE3-8143-1F7053107384}"/>
                </a:ext>
              </a:extLst>
            </p:cNvPr>
            <p:cNvSpPr txBox="1"/>
            <p:nvPr/>
          </p:nvSpPr>
          <p:spPr>
            <a:xfrm>
              <a:off x="3339822" y="5301398"/>
              <a:ext cx="2464355"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puppies</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grpSp>
        <p:nvGrpSpPr>
          <p:cNvPr id="31" name="option 3">
            <a:extLst>
              <a:ext uri="{FF2B5EF4-FFF2-40B4-BE49-F238E27FC236}">
                <a16:creationId xmlns:a16="http://schemas.microsoft.com/office/drawing/2014/main" id="{07EB8BD4-B13E-4EB1-8AF2-006386C29EDB}"/>
              </a:ext>
            </a:extLst>
          </p:cNvPr>
          <p:cNvGrpSpPr/>
          <p:nvPr/>
        </p:nvGrpSpPr>
        <p:grpSpPr>
          <a:xfrm>
            <a:off x="8491416" y="5105259"/>
            <a:ext cx="2499003" cy="1554585"/>
            <a:chOff x="6508196" y="5320830"/>
            <a:chExt cx="2350054" cy="1554585"/>
          </a:xfrm>
        </p:grpSpPr>
        <p:sp>
          <p:nvSpPr>
            <p:cNvPr id="15" name="flowers">
              <a:extLst>
                <a:ext uri="{FF2B5EF4-FFF2-40B4-BE49-F238E27FC236}">
                  <a16:creationId xmlns:a16="http://schemas.microsoft.com/office/drawing/2014/main" id="{6702C3A4-2ABF-4433-8425-6FC44CBEC27A}"/>
                </a:ext>
              </a:extLst>
            </p:cNvPr>
            <p:cNvSpPr txBox="1"/>
            <p:nvPr/>
          </p:nvSpPr>
          <p:spPr>
            <a:xfrm>
              <a:off x="6508196" y="5320830"/>
              <a:ext cx="2350054"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flowers</a:t>
              </a:r>
            </a:p>
          </p:txBody>
        </p:sp>
        <p:cxnSp>
          <p:nvCxnSpPr>
            <p:cNvPr id="24" name="3 line">
              <a:extLst>
                <a:ext uri="{FF2B5EF4-FFF2-40B4-BE49-F238E27FC236}">
                  <a16:creationId xmlns:a16="http://schemas.microsoft.com/office/drawing/2014/main" id="{769B9458-82F2-4BF2-A96D-5127DA6CA18F}"/>
                </a:ext>
              </a:extLst>
            </p:cNvPr>
            <p:cNvCxnSpPr>
              <a:cxnSpLocks/>
            </p:cNvCxnSpPr>
            <p:nvPr/>
          </p:nvCxnSpPr>
          <p:spPr>
            <a:xfrm>
              <a:off x="6508196" y="6028715"/>
              <a:ext cx="2350054"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3">
              <a:extLst>
                <a:ext uri="{FF2B5EF4-FFF2-40B4-BE49-F238E27FC236}">
                  <a16:creationId xmlns:a16="http://schemas.microsoft.com/office/drawing/2014/main" id="{D8C87038-2779-4C3B-9218-A5F0B3334ECB}"/>
                </a:ext>
              </a:extLst>
            </p:cNvPr>
            <p:cNvSpPr txBox="1"/>
            <p:nvPr/>
          </p:nvSpPr>
          <p:spPr>
            <a:xfrm>
              <a:off x="7493551"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sp>
        <p:nvSpPr>
          <p:cNvPr id="32" name="world answer">
            <a:extLst>
              <a:ext uri="{FF2B5EF4-FFF2-40B4-BE49-F238E27FC236}">
                <a16:creationId xmlns:a16="http://schemas.microsoft.com/office/drawing/2014/main" id="{A5DA6170-DA39-4789-B238-723ECC1EEB56}"/>
              </a:ext>
            </a:extLst>
          </p:cNvPr>
          <p:cNvSpPr txBox="1"/>
          <p:nvPr/>
        </p:nvSpPr>
        <p:spPr>
          <a:xfrm>
            <a:off x="7597272" y="306191"/>
            <a:ext cx="214364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world</a:t>
            </a:r>
          </a:p>
        </p:txBody>
      </p:sp>
      <p:sp>
        <p:nvSpPr>
          <p:cNvPr id="35" name="spin around">
            <a:extLst>
              <a:ext uri="{FF2B5EF4-FFF2-40B4-BE49-F238E27FC236}">
                <a16:creationId xmlns:a16="http://schemas.microsoft.com/office/drawing/2014/main" id="{838C598D-6F3C-40CB-8FA8-46C5EFCE6FA8}"/>
              </a:ext>
            </a:extLst>
          </p:cNvPr>
          <p:cNvSpPr txBox="1"/>
          <p:nvPr/>
        </p:nvSpPr>
        <p:spPr>
          <a:xfrm rot="21005955">
            <a:off x="899317" y="4825202"/>
            <a:ext cx="2768324" cy="1569660"/>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Spin around!</a:t>
            </a:r>
          </a:p>
        </p:txBody>
      </p:sp>
    </p:spTree>
    <p:extLst>
      <p:ext uri="{BB962C8B-B14F-4D97-AF65-F5344CB8AC3E}">
        <p14:creationId xmlns:p14="http://schemas.microsoft.com/office/powerpoint/2010/main" val="287136147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grpSp>
        <p:nvGrpSpPr>
          <p:cNvPr id="29" name="option 3">
            <a:extLst>
              <a:ext uri="{FF2B5EF4-FFF2-40B4-BE49-F238E27FC236}">
                <a16:creationId xmlns:a16="http://schemas.microsoft.com/office/drawing/2014/main" id="{1F87F55C-DEDD-4E7E-BA90-CD275165AE32}"/>
              </a:ext>
            </a:extLst>
          </p:cNvPr>
          <p:cNvGrpSpPr/>
          <p:nvPr/>
        </p:nvGrpSpPr>
        <p:grpSpPr>
          <a:xfrm>
            <a:off x="8474192" y="5028726"/>
            <a:ext cx="2841508" cy="1544077"/>
            <a:chOff x="571498" y="5358929"/>
            <a:chExt cx="1956908" cy="1544077"/>
          </a:xfrm>
        </p:grpSpPr>
        <p:sp>
          <p:nvSpPr>
            <p:cNvPr id="13" name="whoever">
              <a:extLst>
                <a:ext uri="{FF2B5EF4-FFF2-40B4-BE49-F238E27FC236}">
                  <a16:creationId xmlns:a16="http://schemas.microsoft.com/office/drawing/2014/main" id="{D1B6DC13-D05B-4D14-875E-B4FAB22020FE}"/>
                </a:ext>
              </a:extLst>
            </p:cNvPr>
            <p:cNvSpPr txBox="1"/>
            <p:nvPr/>
          </p:nvSpPr>
          <p:spPr>
            <a:xfrm>
              <a:off x="571498" y="5358929"/>
              <a:ext cx="1956908"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whoever</a:t>
              </a: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4687785" y="4949603"/>
            <a:ext cx="2464355" cy="1574017"/>
            <a:chOff x="3339822" y="5301398"/>
            <a:chExt cx="2464355" cy="1574017"/>
          </a:xfrm>
        </p:grpSpPr>
        <p:sp>
          <p:nvSpPr>
            <p:cNvPr id="14" name="no one">
              <a:extLst>
                <a:ext uri="{FF2B5EF4-FFF2-40B4-BE49-F238E27FC236}">
                  <a16:creationId xmlns:a16="http://schemas.microsoft.com/office/drawing/2014/main" id="{FC036554-846E-4CE3-8143-1F7053107384}"/>
                </a:ext>
              </a:extLst>
            </p:cNvPr>
            <p:cNvSpPr txBox="1"/>
            <p:nvPr/>
          </p:nvSpPr>
          <p:spPr>
            <a:xfrm>
              <a:off x="3339822" y="5301398"/>
              <a:ext cx="246435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no one</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1206592" y="4975878"/>
            <a:ext cx="2350054" cy="1547742"/>
            <a:chOff x="6508196" y="5320830"/>
            <a:chExt cx="2350054" cy="1547742"/>
          </a:xfrm>
        </p:grpSpPr>
        <p:sp>
          <p:nvSpPr>
            <p:cNvPr id="15" name="some">
              <a:extLst>
                <a:ext uri="{FF2B5EF4-FFF2-40B4-BE49-F238E27FC236}">
                  <a16:creationId xmlns:a16="http://schemas.microsoft.com/office/drawing/2014/main" id="{6702C3A4-2ABF-4433-8425-6FC44CBEC27A}"/>
                </a:ext>
              </a:extLst>
            </p:cNvPr>
            <p:cNvSpPr txBox="1"/>
            <p:nvPr/>
          </p:nvSpPr>
          <p:spPr>
            <a:xfrm>
              <a:off x="6508196" y="5320830"/>
              <a:ext cx="235005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some</a:t>
              </a: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sp>
        <p:nvSpPr>
          <p:cNvPr id="18" name="Verse">
            <a:extLst>
              <a:ext uri="{FF2B5EF4-FFF2-40B4-BE49-F238E27FC236}">
                <a16:creationId xmlns:a16="http://schemas.microsoft.com/office/drawing/2014/main" id="{0E1A1C7B-341A-47A5-8469-AD69412AE087}"/>
              </a:ext>
            </a:extLst>
          </p:cNvPr>
          <p:cNvSpPr txBox="1"/>
          <p:nvPr/>
        </p:nvSpPr>
        <p:spPr>
          <a:xfrm>
            <a:off x="610367" y="362084"/>
            <a:ext cx="10971266" cy="4524315"/>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world,</a:t>
            </a:r>
            <a:r>
              <a:rPr lang="en-US" sz="4800" baseline="30000" dirty="0">
                <a:ln w="15875">
                  <a:solidFill>
                    <a:schemeClr val="tx1"/>
                  </a:solidFill>
                </a:ln>
                <a:solidFill>
                  <a:schemeClr val="bg1"/>
                </a:solidFill>
                <a:latin typeface="Arial Black" panose="020B0A04020102020204" pitchFamily="34" charset="0"/>
              </a:rPr>
              <a:t> </a:t>
            </a:r>
            <a:r>
              <a:rPr lang="en-US" sz="4800" dirty="0">
                <a:ln w="15875">
                  <a:solidFill>
                    <a:schemeClr val="tx1"/>
                  </a:solidFill>
                </a:ln>
                <a:solidFill>
                  <a:schemeClr val="bg1"/>
                </a:solidFill>
                <a:latin typeface="Arial Black" panose="020B0A04020102020204" pitchFamily="34" charset="0"/>
              </a:rPr>
              <a:t>that he gave his only begotten Son, that _____________ believeth in him should not perish, but have everlasting life.</a:t>
            </a:r>
          </a:p>
          <a:p>
            <a:pPr algn="ctr"/>
            <a:r>
              <a:rPr lang="en-US" sz="4800" dirty="0">
                <a:ln w="15875">
                  <a:solidFill>
                    <a:schemeClr val="tx1"/>
                  </a:solidFill>
                </a:ln>
                <a:solidFill>
                  <a:schemeClr val="bg1"/>
                </a:solidFill>
                <a:latin typeface="Arial Black" panose="020B0A04020102020204" pitchFamily="34" charset="0"/>
              </a:rPr>
              <a:t>John 3:16</a:t>
            </a:r>
          </a:p>
        </p:txBody>
      </p:sp>
      <p:sp>
        <p:nvSpPr>
          <p:cNvPr id="32" name="whoever answer">
            <a:extLst>
              <a:ext uri="{FF2B5EF4-FFF2-40B4-BE49-F238E27FC236}">
                <a16:creationId xmlns:a16="http://schemas.microsoft.com/office/drawing/2014/main" id="{A5DA6170-DA39-4789-B238-723ECC1EEB56}"/>
              </a:ext>
            </a:extLst>
          </p:cNvPr>
          <p:cNvSpPr txBox="1"/>
          <p:nvPr/>
        </p:nvSpPr>
        <p:spPr>
          <a:xfrm>
            <a:off x="2895464" y="1759598"/>
            <a:ext cx="3933961"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whosoever</a:t>
            </a:r>
          </a:p>
        </p:txBody>
      </p:sp>
      <p:sp>
        <p:nvSpPr>
          <p:cNvPr id="35" name="stomp your feet">
            <a:extLst>
              <a:ext uri="{FF2B5EF4-FFF2-40B4-BE49-F238E27FC236}">
                <a16:creationId xmlns:a16="http://schemas.microsoft.com/office/drawing/2014/main" id="{838C598D-6F3C-40CB-8FA8-46C5EFCE6FA8}"/>
              </a:ext>
            </a:extLst>
          </p:cNvPr>
          <p:cNvSpPr txBox="1"/>
          <p:nvPr/>
        </p:nvSpPr>
        <p:spPr>
          <a:xfrm rot="21005955">
            <a:off x="8120980" y="4678778"/>
            <a:ext cx="3547935" cy="1569660"/>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Stomp your feet</a:t>
            </a:r>
          </a:p>
        </p:txBody>
      </p:sp>
    </p:spTree>
    <p:extLst>
      <p:ext uri="{BB962C8B-B14F-4D97-AF65-F5344CB8AC3E}">
        <p14:creationId xmlns:p14="http://schemas.microsoft.com/office/powerpoint/2010/main" val="18894380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507182" y="426665"/>
            <a:ext cx="10859352" cy="4524315"/>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world,</a:t>
            </a:r>
            <a:r>
              <a:rPr lang="en-US" sz="4800" baseline="30000" dirty="0">
                <a:ln w="15875">
                  <a:solidFill>
                    <a:schemeClr val="tx1"/>
                  </a:solidFill>
                </a:ln>
                <a:solidFill>
                  <a:schemeClr val="bg1"/>
                </a:solidFill>
                <a:latin typeface="Arial Black" panose="020B0A04020102020204" pitchFamily="34" charset="0"/>
              </a:rPr>
              <a:t> </a:t>
            </a:r>
            <a:r>
              <a:rPr lang="en-US" sz="4800" dirty="0">
                <a:ln w="15875">
                  <a:solidFill>
                    <a:schemeClr val="tx1"/>
                  </a:solidFill>
                </a:ln>
                <a:solidFill>
                  <a:schemeClr val="bg1"/>
                </a:solidFill>
                <a:latin typeface="Arial Black" panose="020B0A04020102020204" pitchFamily="34" charset="0"/>
              </a:rPr>
              <a:t>that he gave his only begotten Son, that whosoever believeth in him should not perish, but have everlasting _______.</a:t>
            </a:r>
          </a:p>
          <a:p>
            <a:pPr algn="ctr"/>
            <a:r>
              <a:rPr lang="en-US" sz="4800" dirty="0">
                <a:ln w="15875">
                  <a:solidFill>
                    <a:schemeClr val="tx1"/>
                  </a:solidFill>
                </a:ln>
                <a:solidFill>
                  <a:schemeClr val="bg1"/>
                </a:solidFill>
                <a:latin typeface="Arial Black" panose="020B0A04020102020204" pitchFamily="34" charset="0"/>
              </a:rPr>
              <a:t>John 3:16</a:t>
            </a: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1488564" y="5127338"/>
            <a:ext cx="1829210" cy="1544077"/>
            <a:chOff x="571498" y="5358929"/>
            <a:chExt cx="1956908" cy="1544077"/>
          </a:xfrm>
        </p:grpSpPr>
        <p:sp>
          <p:nvSpPr>
            <p:cNvPr id="13" name="life">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life</a:t>
              </a: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8290324" y="5091921"/>
            <a:ext cx="3217338" cy="1563224"/>
            <a:chOff x="3248360" y="5312191"/>
            <a:chExt cx="2682342" cy="1563224"/>
          </a:xfrm>
        </p:grpSpPr>
        <p:sp>
          <p:nvSpPr>
            <p:cNvPr id="14" name="pancakes">
              <a:extLst>
                <a:ext uri="{FF2B5EF4-FFF2-40B4-BE49-F238E27FC236}">
                  <a16:creationId xmlns:a16="http://schemas.microsoft.com/office/drawing/2014/main" id="{FC036554-846E-4CE3-8143-1F7053107384}"/>
                </a:ext>
              </a:extLst>
            </p:cNvPr>
            <p:cNvSpPr txBox="1"/>
            <p:nvPr/>
          </p:nvSpPr>
          <p:spPr>
            <a:xfrm>
              <a:off x="3248360" y="5312191"/>
              <a:ext cx="268234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pancakes</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4388649" y="5127338"/>
            <a:ext cx="3217338" cy="1547742"/>
            <a:chOff x="6508196" y="5320830"/>
            <a:chExt cx="2350054" cy="1547742"/>
          </a:xfrm>
        </p:grpSpPr>
        <p:sp>
          <p:nvSpPr>
            <p:cNvPr id="15" name="existence">
              <a:extLst>
                <a:ext uri="{FF2B5EF4-FFF2-40B4-BE49-F238E27FC236}">
                  <a16:creationId xmlns:a16="http://schemas.microsoft.com/office/drawing/2014/main" id="{6702C3A4-2ABF-4433-8425-6FC44CBEC27A}"/>
                </a:ext>
              </a:extLst>
            </p:cNvPr>
            <p:cNvSpPr txBox="1"/>
            <p:nvPr/>
          </p:nvSpPr>
          <p:spPr>
            <a:xfrm>
              <a:off x="6508196" y="5320830"/>
              <a:ext cx="2350054"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existence</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a:off x="6643982" y="6030146"/>
              <a:ext cx="2085978"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2509" y="6099131"/>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sp>
        <p:nvSpPr>
          <p:cNvPr id="32" name="life answer">
            <a:extLst>
              <a:ext uri="{FF2B5EF4-FFF2-40B4-BE49-F238E27FC236}">
                <a16:creationId xmlns:a16="http://schemas.microsoft.com/office/drawing/2014/main" id="{A5DA6170-DA39-4789-B238-723ECC1EEB56}"/>
              </a:ext>
            </a:extLst>
          </p:cNvPr>
          <p:cNvSpPr txBox="1"/>
          <p:nvPr/>
        </p:nvSpPr>
        <p:spPr>
          <a:xfrm>
            <a:off x="6924165" y="3334214"/>
            <a:ext cx="1725154"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life</a:t>
            </a:r>
          </a:p>
        </p:txBody>
      </p:sp>
      <p:sp>
        <p:nvSpPr>
          <p:cNvPr id="35" name="clap">
            <a:extLst>
              <a:ext uri="{FF2B5EF4-FFF2-40B4-BE49-F238E27FC236}">
                <a16:creationId xmlns:a16="http://schemas.microsoft.com/office/drawing/2014/main" id="{838C598D-6F3C-40CB-8FA8-46C5EFCE6FA8}"/>
              </a:ext>
            </a:extLst>
          </p:cNvPr>
          <p:cNvSpPr txBox="1"/>
          <p:nvPr/>
        </p:nvSpPr>
        <p:spPr>
          <a:xfrm rot="21005955">
            <a:off x="552205" y="5299889"/>
            <a:ext cx="354793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Clap</a:t>
            </a:r>
          </a:p>
        </p:txBody>
      </p:sp>
    </p:spTree>
    <p:extLst>
      <p:ext uri="{BB962C8B-B14F-4D97-AF65-F5344CB8AC3E}">
        <p14:creationId xmlns:p14="http://schemas.microsoft.com/office/powerpoint/2010/main" val="3155074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454347" y="425719"/>
            <a:ext cx="11069433" cy="4524315"/>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_______ the world,</a:t>
            </a:r>
            <a:r>
              <a:rPr lang="en-US" sz="4800" baseline="30000" dirty="0">
                <a:ln w="15875">
                  <a:solidFill>
                    <a:schemeClr val="tx1"/>
                  </a:solidFill>
                </a:ln>
                <a:solidFill>
                  <a:schemeClr val="bg1"/>
                </a:solidFill>
                <a:latin typeface="Arial Black" panose="020B0A04020102020204" pitchFamily="34" charset="0"/>
              </a:rPr>
              <a:t> </a:t>
            </a:r>
            <a:r>
              <a:rPr lang="en-US" sz="4800" dirty="0">
                <a:ln w="15875">
                  <a:solidFill>
                    <a:schemeClr val="tx1"/>
                  </a:solidFill>
                </a:ln>
                <a:solidFill>
                  <a:schemeClr val="bg1"/>
                </a:solidFill>
                <a:latin typeface="Arial Black" panose="020B0A04020102020204" pitchFamily="34" charset="0"/>
              </a:rPr>
              <a:t>that he gave his only begotten Son, that whosoever believeth in him should not perish, but have everlasting life.</a:t>
            </a:r>
          </a:p>
          <a:p>
            <a:pPr algn="ctr"/>
            <a:r>
              <a:rPr lang="en-US" sz="4800" dirty="0">
                <a:ln w="15875">
                  <a:solidFill>
                    <a:schemeClr val="tx1"/>
                  </a:solidFill>
                </a:ln>
                <a:solidFill>
                  <a:schemeClr val="bg1"/>
                </a:solidFill>
                <a:latin typeface="Arial Black" panose="020B0A04020102020204" pitchFamily="34" charset="0"/>
              </a:rPr>
              <a:t>John 3:16</a:t>
            </a:r>
          </a:p>
        </p:txBody>
      </p:sp>
      <p:grpSp>
        <p:nvGrpSpPr>
          <p:cNvPr id="29" name="option 3">
            <a:extLst>
              <a:ext uri="{FF2B5EF4-FFF2-40B4-BE49-F238E27FC236}">
                <a16:creationId xmlns:a16="http://schemas.microsoft.com/office/drawing/2014/main" id="{1F87F55C-DEDD-4E7E-BA90-CD275165AE32}"/>
              </a:ext>
            </a:extLst>
          </p:cNvPr>
          <p:cNvGrpSpPr/>
          <p:nvPr/>
        </p:nvGrpSpPr>
        <p:grpSpPr>
          <a:xfrm>
            <a:off x="8751300" y="5208435"/>
            <a:ext cx="1829210" cy="1544077"/>
            <a:chOff x="571498" y="5358929"/>
            <a:chExt cx="1956908" cy="1544077"/>
          </a:xfrm>
        </p:grpSpPr>
        <p:sp>
          <p:nvSpPr>
            <p:cNvPr id="13" name="loved">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loved</a:t>
              </a: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0" name="option 1">
            <a:extLst>
              <a:ext uri="{FF2B5EF4-FFF2-40B4-BE49-F238E27FC236}">
                <a16:creationId xmlns:a16="http://schemas.microsoft.com/office/drawing/2014/main" id="{6222E244-5D2A-47C5-B325-AF99E9C6C2D2}"/>
              </a:ext>
            </a:extLst>
          </p:cNvPr>
          <p:cNvGrpSpPr/>
          <p:nvPr/>
        </p:nvGrpSpPr>
        <p:grpSpPr>
          <a:xfrm>
            <a:off x="863200" y="5178495"/>
            <a:ext cx="3496631" cy="1574017"/>
            <a:chOff x="3339822" y="5301398"/>
            <a:chExt cx="2615624" cy="1574017"/>
          </a:xfrm>
        </p:grpSpPr>
        <p:sp>
          <p:nvSpPr>
            <p:cNvPr id="14" name="didn't care">
              <a:extLst>
                <a:ext uri="{FF2B5EF4-FFF2-40B4-BE49-F238E27FC236}">
                  <a16:creationId xmlns:a16="http://schemas.microsoft.com/office/drawing/2014/main" id="{FC036554-846E-4CE3-8143-1F7053107384}"/>
                </a:ext>
              </a:extLst>
            </p:cNvPr>
            <p:cNvSpPr txBox="1"/>
            <p:nvPr/>
          </p:nvSpPr>
          <p:spPr>
            <a:xfrm>
              <a:off x="3339822" y="5301398"/>
              <a:ext cx="261562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didn’t care</a:t>
              </a:r>
            </a:p>
          </p:txBody>
        </p:sp>
        <p:cxnSp>
          <p:nvCxnSpPr>
            <p:cNvPr id="20" name="1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1">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4758730" y="5223221"/>
            <a:ext cx="2976016" cy="1544077"/>
            <a:chOff x="6508196" y="5320830"/>
            <a:chExt cx="2350054" cy="1544077"/>
          </a:xfrm>
        </p:grpSpPr>
        <p:sp>
          <p:nvSpPr>
            <p:cNvPr id="15" name="liked">
              <a:extLst>
                <a:ext uri="{FF2B5EF4-FFF2-40B4-BE49-F238E27FC236}">
                  <a16:creationId xmlns:a16="http://schemas.microsoft.com/office/drawing/2014/main" id="{6702C3A4-2ABF-4433-8425-6FC44CBEC27A}"/>
                </a:ext>
              </a:extLst>
            </p:cNvPr>
            <p:cNvSpPr txBox="1"/>
            <p:nvPr/>
          </p:nvSpPr>
          <p:spPr>
            <a:xfrm>
              <a:off x="6508196" y="5320830"/>
              <a:ext cx="235005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liked</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6409" y="6095466"/>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sp>
        <p:nvSpPr>
          <p:cNvPr id="32" name="loved answer">
            <a:extLst>
              <a:ext uri="{FF2B5EF4-FFF2-40B4-BE49-F238E27FC236}">
                <a16:creationId xmlns:a16="http://schemas.microsoft.com/office/drawing/2014/main" id="{A5DA6170-DA39-4789-B238-723ECC1EEB56}"/>
              </a:ext>
            </a:extLst>
          </p:cNvPr>
          <p:cNvSpPr txBox="1"/>
          <p:nvPr/>
        </p:nvSpPr>
        <p:spPr>
          <a:xfrm>
            <a:off x="4809434" y="335017"/>
            <a:ext cx="2550538"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loved</a:t>
            </a:r>
          </a:p>
        </p:txBody>
      </p:sp>
      <p:sp>
        <p:nvSpPr>
          <p:cNvPr id="35" name="hop on one leg">
            <a:extLst>
              <a:ext uri="{FF2B5EF4-FFF2-40B4-BE49-F238E27FC236}">
                <a16:creationId xmlns:a16="http://schemas.microsoft.com/office/drawing/2014/main" id="{838C598D-6F3C-40CB-8FA8-46C5EFCE6FA8}"/>
              </a:ext>
            </a:extLst>
          </p:cNvPr>
          <p:cNvSpPr txBox="1"/>
          <p:nvPr/>
        </p:nvSpPr>
        <p:spPr>
          <a:xfrm rot="21005955">
            <a:off x="7778202" y="4778384"/>
            <a:ext cx="3547935" cy="1569660"/>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Hop on one leg</a:t>
            </a:r>
          </a:p>
        </p:txBody>
      </p:sp>
    </p:spTree>
    <p:extLst>
      <p:ext uri="{BB962C8B-B14F-4D97-AF65-F5344CB8AC3E}">
        <p14:creationId xmlns:p14="http://schemas.microsoft.com/office/powerpoint/2010/main" val="2011398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661296" y="512315"/>
            <a:ext cx="10869408" cy="4524315"/>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world,</a:t>
            </a:r>
            <a:r>
              <a:rPr lang="en-US" sz="4800" baseline="30000" dirty="0">
                <a:ln w="15875">
                  <a:solidFill>
                    <a:schemeClr val="tx1"/>
                  </a:solidFill>
                </a:ln>
                <a:solidFill>
                  <a:schemeClr val="bg1"/>
                </a:solidFill>
                <a:latin typeface="Arial Black" panose="020B0A04020102020204" pitchFamily="34" charset="0"/>
              </a:rPr>
              <a:t> </a:t>
            </a:r>
            <a:r>
              <a:rPr lang="en-US" sz="4800" dirty="0">
                <a:ln w="15875">
                  <a:solidFill>
                    <a:schemeClr val="tx1"/>
                  </a:solidFill>
                </a:ln>
                <a:solidFill>
                  <a:schemeClr val="bg1"/>
                </a:solidFill>
                <a:latin typeface="Arial Black" panose="020B0A04020102020204" pitchFamily="34" charset="0"/>
              </a:rPr>
              <a:t>that he gave his </a:t>
            </a:r>
            <a:r>
              <a:rPr lang="en-US" sz="4800">
                <a:ln w="15875">
                  <a:solidFill>
                    <a:schemeClr val="tx1"/>
                  </a:solidFill>
                </a:ln>
                <a:solidFill>
                  <a:schemeClr val="bg1"/>
                </a:solidFill>
                <a:latin typeface="Arial Black" panose="020B0A04020102020204" pitchFamily="34" charset="0"/>
              </a:rPr>
              <a:t>only begotten </a:t>
            </a:r>
            <a:r>
              <a:rPr lang="en-US" sz="4800" dirty="0">
                <a:ln w="15875">
                  <a:solidFill>
                    <a:schemeClr val="tx1"/>
                  </a:solidFill>
                </a:ln>
                <a:solidFill>
                  <a:schemeClr val="bg1"/>
                </a:solidFill>
                <a:latin typeface="Arial Black" panose="020B0A04020102020204" pitchFamily="34" charset="0"/>
              </a:rPr>
              <a:t>Son, that whosoever believeth in him should not perish, but have everlasting life.</a:t>
            </a:r>
          </a:p>
          <a:p>
            <a:pPr algn="ctr"/>
            <a:r>
              <a:rPr lang="en-US" sz="4800" dirty="0">
                <a:ln w="15875">
                  <a:solidFill>
                    <a:schemeClr val="tx1"/>
                  </a:solidFill>
                </a:ln>
                <a:solidFill>
                  <a:schemeClr val="bg1"/>
                </a:solidFill>
                <a:latin typeface="Arial Black" panose="020B0A04020102020204" pitchFamily="34" charset="0"/>
              </a:rPr>
              <a:t>John ______</a:t>
            </a:r>
          </a:p>
        </p:txBody>
      </p:sp>
      <p:grpSp>
        <p:nvGrpSpPr>
          <p:cNvPr id="29" name="option 2">
            <a:extLst>
              <a:ext uri="{FF2B5EF4-FFF2-40B4-BE49-F238E27FC236}">
                <a16:creationId xmlns:a16="http://schemas.microsoft.com/office/drawing/2014/main" id="{1F87F55C-DEDD-4E7E-BA90-CD275165AE32}"/>
              </a:ext>
            </a:extLst>
          </p:cNvPr>
          <p:cNvGrpSpPr/>
          <p:nvPr/>
        </p:nvGrpSpPr>
        <p:grpSpPr>
          <a:xfrm>
            <a:off x="4848922" y="5032868"/>
            <a:ext cx="2149882" cy="1605633"/>
            <a:chOff x="571498" y="5358929"/>
            <a:chExt cx="1956908" cy="1605633"/>
          </a:xfrm>
        </p:grpSpPr>
        <p:sp>
          <p:nvSpPr>
            <p:cNvPr id="13" name="3:16">
              <a:extLst>
                <a:ext uri="{FF2B5EF4-FFF2-40B4-BE49-F238E27FC236}">
                  <a16:creationId xmlns:a16="http://schemas.microsoft.com/office/drawing/2014/main" id="{D1B6DC13-D05B-4D14-875E-B4FAB22020FE}"/>
                </a:ext>
              </a:extLst>
            </p:cNvPr>
            <p:cNvSpPr txBox="1"/>
            <p:nvPr/>
          </p:nvSpPr>
          <p:spPr>
            <a:xfrm>
              <a:off x="571498" y="5358929"/>
              <a:ext cx="1956908"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3:16</a:t>
              </a:r>
            </a:p>
          </p:txBody>
        </p:sp>
        <p:cxnSp>
          <p:nvCxnSpPr>
            <p:cNvPr id="17" name="2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2</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8616008" y="5039137"/>
            <a:ext cx="1971810" cy="1635573"/>
            <a:chOff x="3339822" y="5301398"/>
            <a:chExt cx="2464355" cy="1635573"/>
          </a:xfrm>
        </p:grpSpPr>
        <p:sp>
          <p:nvSpPr>
            <p:cNvPr id="14" name="4:17">
              <a:extLst>
                <a:ext uri="{FF2B5EF4-FFF2-40B4-BE49-F238E27FC236}">
                  <a16:creationId xmlns:a16="http://schemas.microsoft.com/office/drawing/2014/main" id="{FC036554-846E-4CE3-8143-1F7053107384}"/>
                </a:ext>
              </a:extLst>
            </p:cNvPr>
            <p:cNvSpPr txBox="1"/>
            <p:nvPr/>
          </p:nvSpPr>
          <p:spPr>
            <a:xfrm>
              <a:off x="3339822" y="5301398"/>
              <a:ext cx="246435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4:17</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3</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1241351" y="5071357"/>
            <a:ext cx="2149883" cy="1609298"/>
            <a:chOff x="6508196" y="5320830"/>
            <a:chExt cx="2350054" cy="1609298"/>
          </a:xfrm>
        </p:grpSpPr>
        <p:sp>
          <p:nvSpPr>
            <p:cNvPr id="15" name="16:3">
              <a:extLst>
                <a:ext uri="{FF2B5EF4-FFF2-40B4-BE49-F238E27FC236}">
                  <a16:creationId xmlns:a16="http://schemas.microsoft.com/office/drawing/2014/main" id="{6702C3A4-2ABF-4433-8425-6FC44CBEC27A}"/>
                </a:ext>
              </a:extLst>
            </p:cNvPr>
            <p:cNvSpPr txBox="1"/>
            <p:nvPr/>
          </p:nvSpPr>
          <p:spPr>
            <a:xfrm>
              <a:off x="6508196" y="5320830"/>
              <a:ext cx="2350054"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16:3</a:t>
              </a: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1</a:t>
              </a:r>
            </a:p>
          </p:txBody>
        </p:sp>
      </p:grpSp>
      <p:sp>
        <p:nvSpPr>
          <p:cNvPr id="32" name="3:16 answer">
            <a:extLst>
              <a:ext uri="{FF2B5EF4-FFF2-40B4-BE49-F238E27FC236}">
                <a16:creationId xmlns:a16="http://schemas.microsoft.com/office/drawing/2014/main" id="{A5DA6170-DA39-4789-B238-723ECC1EEB56}"/>
              </a:ext>
            </a:extLst>
          </p:cNvPr>
          <p:cNvSpPr txBox="1"/>
          <p:nvPr/>
        </p:nvSpPr>
        <p:spPr>
          <a:xfrm>
            <a:off x="5923863" y="4146254"/>
            <a:ext cx="2089150"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3:16</a:t>
            </a:r>
          </a:p>
        </p:txBody>
      </p:sp>
      <p:sp>
        <p:nvSpPr>
          <p:cNvPr id="35" name="jump">
            <a:extLst>
              <a:ext uri="{FF2B5EF4-FFF2-40B4-BE49-F238E27FC236}">
                <a16:creationId xmlns:a16="http://schemas.microsoft.com/office/drawing/2014/main" id="{838C598D-6F3C-40CB-8FA8-46C5EFCE6FA8}"/>
              </a:ext>
            </a:extLst>
          </p:cNvPr>
          <p:cNvSpPr txBox="1"/>
          <p:nvPr/>
        </p:nvSpPr>
        <p:spPr>
          <a:xfrm rot="21005955">
            <a:off x="4080164" y="5215857"/>
            <a:ext cx="354793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Jump</a:t>
            </a:r>
          </a:p>
        </p:txBody>
      </p:sp>
    </p:spTree>
    <p:extLst>
      <p:ext uri="{BB962C8B-B14F-4D97-AF65-F5344CB8AC3E}">
        <p14:creationId xmlns:p14="http://schemas.microsoft.com/office/powerpoint/2010/main" val="31587898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165</TotalTime>
  <Words>534</Words>
  <Application>Microsoft Office PowerPoint</Application>
  <PresentationFormat>Widescreen</PresentationFormat>
  <Paragraphs>60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Zoe York</cp:lastModifiedBy>
  <cp:revision>28</cp:revision>
  <dcterms:created xsi:type="dcterms:W3CDTF">2021-10-25T19:14:28Z</dcterms:created>
  <dcterms:modified xsi:type="dcterms:W3CDTF">2022-03-25T14:36:57Z</dcterms:modified>
</cp:coreProperties>
</file>