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15" r:id="rId1"/>
  </p:sldMasterIdLst>
  <p:notesMasterIdLst>
    <p:notesMasterId r:id="rId6"/>
  </p:notesMasterIdLst>
  <p:handoutMasterIdLst>
    <p:handoutMasterId r:id="rId7"/>
  </p:handoutMasterIdLst>
  <p:sldIdLst>
    <p:sldId id="302" r:id="rId2"/>
    <p:sldId id="300" r:id="rId3"/>
    <p:sldId id="301" r:id="rId4"/>
    <p:sldId id="303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11"/>
    <p:restoredTop sz="94694"/>
  </p:normalViewPr>
  <p:slideViewPr>
    <p:cSldViewPr>
      <p:cViewPr>
        <p:scale>
          <a:sx n="100" d="100"/>
          <a:sy n="100" d="100"/>
        </p:scale>
        <p:origin x="2504" y="6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C46A327-9240-6346-A613-6F5C872758D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C1D9B67-985C-6446-ADDE-6615357FFA3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8C4ECF69-F582-5C4F-8CC4-344EF425028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EB4C4488-6F37-004A-A3FC-73132C2EEDD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D4934BB-A90B-514D-971C-805B84AB67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7A60BEB-F47E-B04C-AF88-2AABEEFAB1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A389678C-E768-D144-B358-13444AB1EF1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340401BB-7FA2-0C43-9455-9C6FDC5205B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88FFDCB4-1F80-464A-ADDA-30DA37CE6AD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496A267E-9116-A640-A497-9FBC7E08525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B51049FC-2F39-D746-92D6-3C778A4ED6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5663388-A34F-8B4A-8BC2-16C5BA67AA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2168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3834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66281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83625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1758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5A1BBA-6311-B541-9837-DCFC49A994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/>
          <a:stretch/>
        </p:blipFill>
        <p:spPr>
          <a:xfrm>
            <a:off x="-152400" y="-114300"/>
            <a:ext cx="9448800" cy="708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7170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16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39611"/>
            <a:ext cx="9144000" cy="67787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300"/>
              </a:spcAft>
              <a:defRPr/>
            </a:pPr>
            <a: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“For God so loved the world, that he gave his only begotten Son, that whosoever believeth</a:t>
            </a:r>
            <a:b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in him should not perish, but have everlasting life.”</a:t>
            </a:r>
          </a:p>
          <a:p>
            <a:pPr algn="ctr">
              <a:spcAft>
                <a:spcPts val="300"/>
              </a:spcAft>
              <a:defRPr/>
            </a:pPr>
            <a: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John 3:16</a:t>
            </a:r>
          </a:p>
        </p:txBody>
      </p:sp>
    </p:spTree>
    <p:extLst>
      <p:ext uri="{BB962C8B-B14F-4D97-AF65-F5344CB8AC3E}">
        <p14:creationId xmlns:p14="http://schemas.microsoft.com/office/powerpoint/2010/main" val="24857119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1382286"/>
            <a:ext cx="9144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300"/>
              </a:spcAft>
              <a:defRPr/>
            </a:pPr>
            <a:r>
              <a:rPr lang="en-US" sz="6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“For God so loved the world, that he gave his only begotten Son,</a:t>
            </a:r>
          </a:p>
        </p:txBody>
      </p:sp>
    </p:spTree>
    <p:extLst>
      <p:ext uri="{BB962C8B-B14F-4D97-AF65-F5344CB8AC3E}">
        <p14:creationId xmlns:p14="http://schemas.microsoft.com/office/powerpoint/2010/main" val="209938791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324304"/>
            <a:ext cx="9144000" cy="62093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Aft>
                <a:spcPts val="300"/>
              </a:spcAft>
              <a:defRPr/>
            </a:pPr>
            <a:r>
              <a:rPr lang="en-US" sz="6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that whosoever believeth in him should not perish, but have everlasting life.”</a:t>
            </a:r>
          </a:p>
          <a:p>
            <a:pPr lvl="0" algn="ctr">
              <a:spcAft>
                <a:spcPts val="300"/>
              </a:spcAft>
              <a:defRPr/>
            </a:pPr>
            <a:r>
              <a:rPr lang="en-US" sz="6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John 3:16</a:t>
            </a:r>
          </a:p>
        </p:txBody>
      </p:sp>
    </p:spTree>
    <p:extLst>
      <p:ext uri="{BB962C8B-B14F-4D97-AF65-F5344CB8AC3E}">
        <p14:creationId xmlns:p14="http://schemas.microsoft.com/office/powerpoint/2010/main" val="2060613103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39611"/>
            <a:ext cx="9144000" cy="67787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300"/>
              </a:spcAft>
              <a:defRPr/>
            </a:pPr>
            <a: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“For God so loved the world, that he gave his only begotten Son, that whosoever believeth</a:t>
            </a:r>
            <a:b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in him should not perish, but have everlasting life.”</a:t>
            </a:r>
          </a:p>
          <a:p>
            <a:pPr algn="ctr">
              <a:spcAft>
                <a:spcPts val="300"/>
              </a:spcAft>
              <a:defRPr/>
            </a:pPr>
            <a: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John 3:16</a:t>
            </a:r>
          </a:p>
        </p:txBody>
      </p:sp>
    </p:spTree>
    <p:extLst>
      <p:ext uri="{BB962C8B-B14F-4D97-AF65-F5344CB8AC3E}">
        <p14:creationId xmlns:p14="http://schemas.microsoft.com/office/powerpoint/2010/main" val="850516474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145</TotalTime>
  <Words>102</Words>
  <Application>Microsoft Office PowerPoint</Application>
  <PresentationFormat>On-screen Show (4:3)</PresentationFormat>
  <Paragraphs>11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Arial Black</vt:lpstr>
      <vt:lpstr>Wingdings</vt:lpstr>
      <vt:lpstr>1_Glass Layers</vt:lpstr>
      <vt:lpstr>PowerPoint Presentation</vt:lpstr>
      <vt:lpstr>PowerPoint Presentation</vt:lpstr>
      <vt:lpstr>PowerPoint Presentation</vt:lpstr>
      <vt:lpstr>PowerPoint Presentation</vt:lpstr>
    </vt:vector>
  </TitlesOfParts>
  <Company>cef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 the Son of Man came to seek and to save what was lost.   Luke 19:10</dc:title>
  <dc:creator>Yolanda Derstine</dc:creator>
  <cp:lastModifiedBy>Thomas Bates</cp:lastModifiedBy>
  <cp:revision>41</cp:revision>
  <dcterms:created xsi:type="dcterms:W3CDTF">2005-12-30T16:20:13Z</dcterms:created>
  <dcterms:modified xsi:type="dcterms:W3CDTF">2022-03-04T17:42:04Z</dcterms:modified>
</cp:coreProperties>
</file>