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8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9116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55109"/>
            <a:ext cx="9144000" cy="594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his only Son, that whoever believes in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 but have eternal life.”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382286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</a:t>
            </a:r>
            <a:b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loved the world, that he gave his only Son,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24304"/>
            <a:ext cx="9144000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whoever believes in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 but have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eternal life.”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55109"/>
            <a:ext cx="9144000" cy="594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his only Son, that whoever believes in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 but have eternal life.”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130851811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143</TotalTime>
  <Words>99</Words>
  <Application>Microsoft Office PowerPoint</Application>
  <PresentationFormat>On-screen Show (4:3)</PresentationFormat>
  <Paragraphs>13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40</cp:revision>
  <dcterms:created xsi:type="dcterms:W3CDTF">2005-12-30T16:20:13Z</dcterms:created>
  <dcterms:modified xsi:type="dcterms:W3CDTF">2022-03-04T17:41:51Z</dcterms:modified>
</cp:coreProperties>
</file>