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1488" y="134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1220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85725"/>
            <a:ext cx="9448800" cy="531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3429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6858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0287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371600" algn="l" rtl="0" fontAlgn="base">
        <a:spcBef>
          <a:spcPct val="0"/>
        </a:spcBef>
        <a:spcAft>
          <a:spcPct val="0"/>
        </a:spcAft>
        <a:defRPr sz="33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1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18859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2288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25717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2914650" indent="-1714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15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96796"/>
            <a:ext cx="9143999" cy="4349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he gave his only Son,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whoever believes in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</a:t>
            </a:r>
            <a:b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have eternal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232922"/>
            <a:ext cx="91439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the world, that he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gave his only Son,</a:t>
            </a: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58324"/>
            <a:ext cx="9143999" cy="4426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whoever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believes in him</a:t>
            </a:r>
            <a:b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should not perish but have eternal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5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96796"/>
            <a:ext cx="9143999" cy="43499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“For God so loved the world,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he gave his only Son,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that whoever believes in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him should not perish</a:t>
            </a:r>
            <a:b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but have eternal life.”</a:t>
            </a:r>
          </a:p>
          <a:p>
            <a:pPr algn="ctr">
              <a:spcAft>
                <a:spcPts val="225"/>
              </a:spcAft>
              <a:defRPr/>
            </a:pPr>
            <a:r>
              <a:rPr lang="en-US" sz="4500" b="1" dirty="0">
                <a:ln w="28575" cap="rnd" cmpd="sng">
                  <a:solidFill>
                    <a:srgbClr val="DADADA">
                      <a:lumMod val="10000"/>
                    </a:srgbClr>
                  </a:solidFill>
                </a:ln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John 3:16</a:t>
            </a:r>
          </a:p>
        </p:txBody>
      </p:sp>
    </p:spTree>
    <p:extLst>
      <p:ext uri="{BB962C8B-B14F-4D97-AF65-F5344CB8AC3E}">
        <p14:creationId xmlns:p14="http://schemas.microsoft.com/office/powerpoint/2010/main" val="246960658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149</TotalTime>
  <Words>100</Words>
  <Application>Microsoft Office PowerPoint</Application>
  <PresentationFormat>On-screen Show (16:9)</PresentationFormat>
  <Paragraphs>17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2022-03-04T17:41:48Z</dcterms:modified>
</cp:coreProperties>
</file>