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8" r:id="rId3"/>
    <p:sldId id="269" r:id="rId4"/>
    <p:sldId id="282" r:id="rId5"/>
    <p:sldId id="271" r:id="rId6"/>
    <p:sldId id="272" r:id="rId7"/>
    <p:sldId id="273" r:id="rId8"/>
    <p:sldId id="280" r:id="rId9"/>
    <p:sldId id="281" r:id="rId10"/>
    <p:sldId id="274" r:id="rId11"/>
    <p:sldId id="275" r:id="rId12"/>
    <p:sldId id="283" r:id="rId13"/>
    <p:sldId id="284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758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881569-1B4D-4F39-8DE4-B9C09AD06A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9E29D6C-3A22-4EA8-9BFC-66F8EEDBD80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1F5E7BCA-66F4-4BFF-8568-BFA62AB4227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4A174669-0EC1-4737-B921-4259E94BD08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4326EB5-CCFA-422E-93FE-44981ABF48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2EF57AD-26D3-4FAE-BC0C-576D5FA297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BC39A2E-EA87-4FBD-B020-F68DF280022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500619A6-7261-46D5-A720-94BBC14FD19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9608CD01-D6FE-454D-96AB-5B1594563A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13128B99-002C-4519-9A9C-05636B3313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E1B11ADA-DF2D-4ED2-8FAD-3E63D8BC9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A5BDBA53-2264-424E-B39F-4142B994C1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51453C-F0F5-4118-B3AF-D3E602CAF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31F924B-569D-4419-B9A3-B7A5992009B9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190067D8-CA21-42BB-9D91-BD8C3B45F4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8E8B1940-C6E3-453B-98DE-49FA2ECCE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195AFA-7B1D-4996-BA35-459830F60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3199C7C-4E98-431F-ADF6-979149F41AD5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E7C9DFC-8387-4908-A06C-CCC991928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65D0159-7E9B-4C3A-A07E-82D81B8E0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5A3DC0-787E-417F-8FC9-F9D21F2FE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10E932F-BAC3-4EDB-9024-51186152A5C2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C9AD593-7AE0-4101-8F03-202B3B8E1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277C5AF-841E-45F0-8036-8E1A7D84C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195AFA-7B1D-4996-BA35-459830F60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3199C7C-4E98-431F-ADF6-979149F41AD5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E7C9DFC-8387-4908-A06C-CCC991928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65D0159-7E9B-4C3A-A07E-82D81B8E0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84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5A3DC0-787E-417F-8FC9-F9D21F2FE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10E932F-BAC3-4EDB-9024-51186152A5C2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C9AD593-7AE0-4101-8F03-202B3B8E1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277C5AF-841E-45F0-8036-8E1A7D84C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1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79E0A6-D921-4497-93D2-BF8679197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C75E9A7-2A28-45E7-8549-43FDEBB292C7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B2EF8931-7373-4C4D-9DBF-E57CE4518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EFCD722-7D5D-4910-86B5-37F033E39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037BED-9DD2-4BDF-864F-4D41CF977C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6AE5E08-81DB-427D-9542-2A73E022A2A5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743E271-4F14-4E0A-AFDD-2B251B3A4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22D16E3-2832-4CCB-8DEA-AA5D4C628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79E0A6-D921-4497-93D2-BF8679197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C75E9A7-2A28-45E7-8549-43FDEBB292C7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B2EF8931-7373-4C4D-9DBF-E57CE4518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EFCD722-7D5D-4910-86B5-37F033E39C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78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0A43BB-76EB-4C1B-945C-60B8C2F39B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E7BA06D-7182-4834-B4B2-E96C4887E6E5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9561AB7-E391-489D-8280-2905BA6D3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28B570B-429B-4CA0-9AE3-C6AEE8961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2DACCD-5666-4FB0-A65C-0CB18AEB0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5F5FC99-0627-41A0-BFA6-B59172BCB2E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F75D84F-620B-4FFA-A77E-E5F020564D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860948C8-EBDF-4F29-98D7-A7A20A2F1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D1CFE6-AF5F-4E85-B444-1437DCB0C3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6BC2DCD-8706-41F8-BD76-83591CADC2E8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91B4FE3-CABA-4358-AD22-94D30EB9A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A691C3A-E475-467C-B922-9989FCBAF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D86A0E-AE4C-4778-88C6-E9F6D913A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7C9BB8F-392E-4979-9128-020F0A085F5A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D69FE22F-24A0-4D85-B22E-B0CF231253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E01CCB2-9A9D-459B-BBE9-4C783C0C4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C5B251-1ED4-4C5B-A9BB-1AFAD9AF43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46B69DC-282C-46E2-89D1-A92345ECC692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7C1F260A-F14D-4336-9A41-07F2D85F78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2CDAA396-8CBA-41E2-837A-EECC503BC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3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B9585AD-94EC-4E68-B9CE-68852D684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ADFEF74-55B3-4114-B03F-76182ADB59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5FF0F01-D952-4BFD-91A5-E082BED323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F9E25D1-833A-48FD-AEFC-5EE3304D2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8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7"/>
            <a:ext cx="2057400" cy="58213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19800" cy="5821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3A3C5F7-F192-4A99-98D6-86A57E9C3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313BBCB-06BC-4C1C-A216-77EACF65D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3897B3A-87F6-48C2-8FB7-7CC209E5B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D028D69-9F8A-47ED-9835-27C1CF921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7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7"/>
            <a:ext cx="8229600" cy="5821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B1CFE91-069D-4EB4-B846-D94D6CA5B1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E65D6F6-226F-48F2-9BB2-6403CAF15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C671E05-66C1-491F-ACB8-57F2496C5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B3FE3D9-7A80-4572-BDDC-3957EC36B0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8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7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57B184E-766C-494C-8008-1888E897A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80281A0-A18F-4D2A-9F5B-A19416D76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C8DEACE-1366-4C82-A3D9-8A40D9FC3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85F8A44-1096-4149-9999-C2CD78B684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85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240F1F7-DB8E-44C3-A100-E1F9A2422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F20D8B9-53D8-46F8-8C8D-69B6F52A40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4979BF2-94B6-4976-B2D4-D4E5760DB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0C55B0C-6DC2-48A2-AA6D-407E9DFAED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8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B6C7D6F-441E-4611-9886-9353AEF198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58033E5-8294-4AA4-8C0E-BCDCDC20AB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C18B864-503B-49DB-8F2A-8196363A3C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46741C-F643-4A57-B6B5-4E4F6EB1BF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89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A2EC86A-FB60-4BD6-A0DA-0926F76C8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AA4D570-D72E-442D-9095-6D3BEDF3B8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F4E27F2-1F32-4EC4-9A68-CFEDBF5DBD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3AB880-EB4D-4696-9F54-A2EFA57C9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3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5683FBD-38C6-457C-B893-0944BF1A35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99003C3-0156-459C-A0D4-F2029603CC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916CCA9-124D-434E-918E-CB015CA0B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CAA1DF-E4F9-44B4-903F-010D7E409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83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F702801-6CC5-4835-A1A6-B02E3B625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6451CAA-1B6F-42CA-8B1D-150A15A53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53CAA67-5307-40A4-8745-FE4FC011D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0D3FB5B-5BE8-4ADC-A7D1-BC468E45F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56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BC23836-A813-44DD-BB40-F6A9274D72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C5F4424-042C-4D0F-8FFD-F66C8A30D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FC23713-A03C-4A26-9184-994E412B57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E197488-4771-41FE-8FF2-3A20F8D24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612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F96A9B3-9363-4BE0-801E-7D37BB4CCA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9787E09-1F36-49F5-B147-83837C8A3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54AB4F4-B50B-4CA1-B4E6-148CA42756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7DD8AE9-4928-4965-B703-5E147AC3A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98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  <p:sldLayoutId id="21474847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6E4A1571-7251-4466-B315-4E0C60A7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0A212EA9-AC4A-40E1-AD39-CA015842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9DBB4551-4F74-4A1A-A845-EFE2E3C5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F2F24-8762-4F1E-8194-FAF9C1663A44}"/>
              </a:ext>
            </a:extLst>
          </p:cNvPr>
          <p:cNvSpPr txBox="1"/>
          <p:nvPr/>
        </p:nvSpPr>
        <p:spPr>
          <a:xfrm>
            <a:off x="3886200" y="428179"/>
            <a:ext cx="5257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gives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new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life!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0A212EA9-AC4A-40E1-AD39-CA015842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4713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9DBB4551-4F74-4A1A-A845-EFE2E3C5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F2F24-8762-4F1E-8194-FAF9C1663A44}"/>
              </a:ext>
            </a:extLst>
          </p:cNvPr>
          <p:cNvSpPr txBox="1"/>
          <p:nvPr/>
        </p:nvSpPr>
        <p:spPr>
          <a:xfrm>
            <a:off x="3886200" y="428179"/>
            <a:ext cx="5257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gives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new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life!</a:t>
            </a:r>
          </a:p>
        </p:txBody>
      </p:sp>
    </p:spTree>
    <p:extLst>
      <p:ext uri="{BB962C8B-B14F-4D97-AF65-F5344CB8AC3E}">
        <p14:creationId xmlns:p14="http://schemas.microsoft.com/office/powerpoint/2010/main" val="37124472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2FE2B9CF-6B3E-4EA2-B7C1-7C40029A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430207B7-3485-416F-B1AA-2B903938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1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2FE2B9CF-6B3E-4EA2-B7C1-7C40029A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825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E1D8D3E3-ED87-4109-8C8A-09F63B47AB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2D47879F-2C2B-47FD-BDFA-7D5F9A61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C94B99FD-F174-4874-9D66-D6874183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D033965E-B77D-4197-86AB-A2DB9844AE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1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833B7721-78BC-4251-A278-B05DAF12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1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29</Words>
  <Application>Microsoft Office PowerPoint</Application>
  <PresentationFormat>On-screen Show (4:3)</PresentationFormat>
  <Paragraphs>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Thomas Bates</cp:lastModifiedBy>
  <cp:revision>62</cp:revision>
  <dcterms:created xsi:type="dcterms:W3CDTF">2005-12-16T20:21:05Z</dcterms:created>
  <dcterms:modified xsi:type="dcterms:W3CDTF">2022-03-07T18:52:17Z</dcterms:modified>
</cp:coreProperties>
</file>