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69" r:id="rId4"/>
    <p:sldId id="282" r:id="rId5"/>
    <p:sldId id="271" r:id="rId6"/>
    <p:sldId id="272" r:id="rId7"/>
    <p:sldId id="273" r:id="rId8"/>
    <p:sldId id="280" r:id="rId9"/>
    <p:sldId id="281" r:id="rId10"/>
    <p:sldId id="274" r:id="rId11"/>
    <p:sldId id="275" r:id="rId12"/>
    <p:sldId id="283" r:id="rId13"/>
    <p:sldId id="284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58" y="10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9F5DEDA-B0A3-4395-80A2-DA877C6784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34F28F-95B1-4258-8E6D-C9E8A67D3EC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50245B24-9963-4E13-BB42-9B03FE715A1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99A0656F-BF7B-48B5-B3CA-14A200F50E0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5958F41-2C9F-424C-828E-84B555349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5D5487E-3ED7-4BCF-B207-4AF4281CFD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8D31F9C-74E2-4581-ADA8-300DBCAB079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41992DE4-51C9-42B1-9E86-A99C60F4DD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C8B77865-46DF-48E4-9165-3B7A035CB8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C45859D4-8AF1-4969-AEEB-CD1B894778D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82906489-4AE4-4B4F-A569-700983BB0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D144FB1-739B-429B-9C05-BB3AFD606E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EB5C1F-E08D-4842-AD75-A6D5F6B32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151809-5AE0-44ED-8836-0D5F2679FA5C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8BF19C1-D24D-4E45-B613-A8F19CC86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FC428E5-CC29-44E4-B47C-B9D059E08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A6AC7B-91CA-424B-9A21-447B64F71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82C123-DC31-44E2-9BA8-B8D8C8B8DF2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A5502B1-A873-4612-8622-73530FC66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C21C79A-EA74-442D-AA12-DEDC97143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A3A685-FA2F-4ED5-A019-3A4E30DE4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302B47-3E6D-438F-A523-680472FA4D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8CF34E7-CC08-408B-95D0-AE2550E3B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BC26E02-52F2-4D1B-ACCB-74FC3325D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A6AC7B-91CA-424B-9A21-447B64F71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82C123-DC31-44E2-9BA8-B8D8C8B8DF2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A5502B1-A873-4612-8622-73530FC66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C21C79A-EA74-442D-AA12-DEDC97143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02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A3A685-FA2F-4ED5-A019-3A4E30DE4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302B47-3E6D-438F-A523-680472FA4D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8CF34E7-CC08-408B-95D0-AE2550E3B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BC26E02-52F2-4D1B-ACCB-74FC3325D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7A3BCD-0095-45C6-800F-B9C20687A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90790FB-6A4D-499F-93E3-CAA909EBA934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A5FE4D9-B215-4167-8230-972DB845D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7B40FB4-02B5-427E-86F5-B70DF26BA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D51AD7-C2D4-4CDD-BCC5-787DBD841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49F2353-CD6B-4836-A383-5522D914A566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5D68801-4140-4044-AC70-72C429904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015EE4F-8EEB-412D-87D5-8B11832AC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7A3BCD-0095-45C6-800F-B9C20687A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90790FB-6A4D-499F-93E3-CAA909EBA934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A5FE4D9-B215-4167-8230-972DB845D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7B40FB4-02B5-427E-86F5-B70DF26BA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54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54931A-8547-4AF3-85A1-CC85F8BEA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32F1628-9202-46BA-B991-99D9EF6AE587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02AAEB0-5A8D-4BF0-B344-8395396AD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FD01E167-CAC5-4B24-908E-7D51524D7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60785-77D0-4DBC-86CA-FCEE61822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40EC8C-4EF2-43E1-8932-02FD260A888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AD5F4C1-B2B1-498B-9BC4-1DC4772EC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24ACC214-E450-442E-93DA-17EC4D825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04BB1F-4E43-4E22-B3DD-89CAEC1C28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BC01E3A-E420-4D24-A0C9-D51FA4BA8394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922B486-DAAA-4FCF-9365-644F8079A3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DCF989E-E925-4844-B71D-259C0A07F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8A43DF-0FD1-4CB6-BF05-7C8AB7C0E2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5A9C805-A0F8-4903-B3CE-BBAA4A00759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D7512A4-2B34-416B-BC94-639D524E0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D624F74-6C56-47B4-B10B-CB0BD8369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3026E5-E37E-4D35-825B-2D469875F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3C08A6A-04A0-4230-A694-5F654117944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49C3545-9925-4C2F-BE6D-5207D39E5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1F4D2AE-76D1-4325-9D5C-B118BBF3D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3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D1E0D94-1F1F-45FD-A413-29138389A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1B5D06B-1F26-43BC-B621-CF89D896A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963CBF8-8CFD-4DD3-AE28-6648575CF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33E6F8A-C12A-41AE-9F32-DAB8E8638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62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660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660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8A47103-AC77-4C21-95CE-EDE1BEED4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23D6F87-6072-40C2-8094-71C4BD3FF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867078C-31C2-4294-A4EE-7B3C7A8E0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30E32D7-BE51-420A-A673-4275580C7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81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8"/>
            <a:ext cx="8229600" cy="4366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6DB7345-D74E-462D-A009-4D7162E3DB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1BA6E5B-5E2F-4277-BCA4-32CC90B92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4C10824-4252-4132-95E6-C8BA48D46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D6E4A4-DDF5-455E-BD24-9BD64D33F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4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D48E7B9-DD02-4430-868E-87F1331D1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A3B970D-6584-4EF2-A030-0EAC80FF3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1FF6313-0017-47C0-9938-417F1D0FB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AF4B2A-0F37-4FCE-80A4-2F59C02DA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55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BC73997-B97F-4F54-9BC9-E84E4082F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8CA53B6-D3E2-4C60-920E-E9839C42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889785F-7CF7-4FFB-85DA-F2BC0F348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547D7F5-7455-449F-BD3C-27C9CED15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31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C52AE4E-6F81-4CE4-AE57-AE0B5819A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EC16292-1BCD-47C0-8E57-E3B3475CE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9F37C05-A829-4A75-926B-6B071CA05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073283-4F4B-4D99-AA51-F76483130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72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7EDC5F6-3229-4666-91AE-7A2F23269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B0CDB5B-0ACC-4F97-B666-E126BFBAEA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05386E1-BB68-4664-A5C9-BED00F6F4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590DBE-7DF8-4A9E-899A-BE4CF8590F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3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703437B-AA9B-4F19-B128-22F76EFD1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8D474F5-062C-4BB4-AC46-01C74D498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82E3D15-EAF6-44A8-AC30-8DE7A94F9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D68A835-4F28-454B-A4D9-D314B95AE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32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74493E6-8D40-43A8-B371-9FD3E720B9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98E25E5-26DF-4B5B-A2F0-933CCD507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29E7A07-7ADA-4CF7-B72C-2FD8F9B562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6B667A1-F4C4-405F-8E14-43EA05AE0B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82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B451376-574C-42DF-858B-C77BC22F3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9A724CF-E85A-427D-9C34-976B40092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526FB5E-E96C-44DB-962A-8E547FF17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B8C453-86B0-49BC-A16A-DFB163047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2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C66A3AA-60AE-4AA4-BBD6-9CEFF8955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42796BA-2088-45DE-A236-E6B28D9A5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6939591-0FD5-45AB-BD50-28D18AFFD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3610AB5-8D38-46EB-8434-9770FCD9A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06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04204D9E-BEFC-4B52-B96D-7E945E0FA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2CA537B5-14DB-41FC-9D45-5ECE214E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DE56E70C-A8D7-4011-87EC-7730482B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DFC86-F554-438F-A280-5E412160AC15}"/>
              </a:ext>
            </a:extLst>
          </p:cNvPr>
          <p:cNvSpPr txBox="1"/>
          <p:nvPr/>
        </p:nvSpPr>
        <p:spPr>
          <a:xfrm>
            <a:off x="3048000" y="678924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gives new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life!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2CA537B5-14DB-41FC-9D45-5ECE214E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091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DE56E70C-A8D7-4011-87EC-7730482BE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DFC86-F554-438F-A280-5E412160AC15}"/>
              </a:ext>
            </a:extLst>
          </p:cNvPr>
          <p:cNvSpPr txBox="1"/>
          <p:nvPr/>
        </p:nvSpPr>
        <p:spPr>
          <a:xfrm>
            <a:off x="3048000" y="678924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gives new</a:t>
            </a:r>
            <a:b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0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life!</a:t>
            </a:r>
          </a:p>
        </p:txBody>
      </p:sp>
    </p:spTree>
    <p:extLst>
      <p:ext uri="{BB962C8B-B14F-4D97-AF65-F5344CB8AC3E}">
        <p14:creationId xmlns:p14="http://schemas.microsoft.com/office/powerpoint/2010/main" val="5683235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4B6D4E97-3CAE-4037-A79B-AA02B332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59424823-345B-4014-B484-EF58F3C12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4B6D4E97-3CAE-4037-A79B-AA02B332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4722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9C1B809C-70BF-4EB6-8475-E05B3611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ACF566D9-2F60-4B2E-ABF4-0FCAC795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C3BB987E-4182-4909-AF75-FA7EFD84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62BD04CC-B02E-4D46-B56E-AB7487CC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CCEF813A-DAFA-4C41-89B8-763370AD2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27</Words>
  <Application>Microsoft Office PowerPoint</Application>
  <PresentationFormat>On-screen Show (16:9)</PresentationFormat>
  <Paragraphs>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59</cp:revision>
  <dcterms:created xsi:type="dcterms:W3CDTF">2005-12-16T20:21:05Z</dcterms:created>
  <dcterms:modified xsi:type="dcterms:W3CDTF">2022-03-07T18:45:36Z</dcterms:modified>
</cp:coreProperties>
</file>