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4DD2B64-D730-47D9-A903-1441EE8063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EE63E40-E708-46D0-BA96-CDABCD3502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A930DF5-7D4A-4870-A8DD-C2F921779A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376398A-DE32-4F0C-B3E9-2637A961B0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044BA0F-F948-44E1-B412-EDA90D2C0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E3EF42-7E97-4C10-9D90-63BEB0BCF7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594237-59CC-4B97-B9FA-B84612BA68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4DA511A-63E3-41E7-9FBB-8B1579DF13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F55BC6DE-A3A0-431A-BC7F-BE955F24A1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76F33FF5-FFEA-4F71-B7E4-78FDFE321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448D3BE-9B43-439C-8C39-4BB646373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BCA8B6A-32AF-4713-86A0-7ABE79BBF8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653120-7EE6-45CF-8CE9-DB9FC18FA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52C0D3-9D80-4E61-AE17-8F92D15B41FE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C8CBBC3D-28D4-4B91-A9A4-988932573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3E091F1B-F841-4FCD-9B39-7B126B1DB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D8574C2-0D4D-432B-92CD-7E9BDCE789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2E66D37-F9CE-48DA-99F4-21BCE55BA6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C4E8B5E-D6D7-4EB4-AF08-58CD15F659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6"/>
            <a:ext cx="7772400" cy="1736725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2523A-0017-4683-8705-30178CF2C11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76C5F-D4BB-4970-B9B2-B867E4D75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FBEC5-9C41-4C20-8387-E4DDCCE19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845BD1-AA8B-4760-B212-6B33291FF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4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19CA541-0885-4E44-BF15-33D9837FF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8A1C7FE-A493-4996-8266-2ED62A959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EC81927-0182-48D3-962A-D62CEB5DA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236F22-0E23-45EC-B1CB-CF4C61E02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1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F3FF70E-23BE-4664-9E28-F7730D116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7B504CF-FC52-4616-BF85-D5A38AD18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A483CBA-1A3B-4067-855A-9AE87F4EE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B93A51-FDC9-4694-BA33-09B0D9001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7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846796E-D19D-457A-B380-33E54D6FE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3D8EE80-1BB3-4313-860A-18CFCF131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EC31E3C-EB8D-4AF8-8EEB-2C656EA9F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86B430-77F8-456A-BDDC-C2CB4CAB7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52C4311-B8AE-4980-9147-BDF39ED01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C9679FD-C943-4A9C-93FC-A7DFB7029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89B7765-312D-4D06-858B-599DAE71F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8FDB2E-09B9-4ED3-AFF3-F4F7BF857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0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2855952-B994-47A3-A51F-06B762061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C0061D-D316-44C1-858D-3FA2D6082F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880F1DF-459E-4ED9-8008-EB397F5EB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C0AEF0-B8CD-4E32-AF9D-7956DC1A4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4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DC22C24-E495-4F40-9A57-F9950DEB9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0A98A75-645F-4AAB-B674-E51C22B25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E4C904-868D-48A0-8DDF-983710EB5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72CF20-A4BC-47D5-AEA2-519CF5372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2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67ACC30-EAC2-4C9A-848F-294FB3833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B91C20A-CA84-4054-A854-8CE5B3A22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DA475F2-A459-4407-909D-8C0F7CD3B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64FE1F-3C5F-44F1-ABB4-8E1E457DE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5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F4157CE-4705-4B1F-8AAB-C03B7F004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F9E91D-812E-4D3C-BECA-40344EAE8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7C43CC-4E08-4E3C-8488-1BBCFDD5F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6EC8C3-0598-4BDF-8A1D-9585DEA27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9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3491FC5-101C-4C5A-AD65-E777CD130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79F2C14-531A-4F8E-8172-3E46DE37E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A7930D-7957-4034-ACAA-2D4ECF31B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B1A01E-0D75-4E07-B05F-65784331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56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01E0DD-103C-4C5A-950E-3F1CB16C5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4D0F0F6-61F5-4259-B222-D4918F8E5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D9EE6B5-F1D0-4687-AC7B-4A180E715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C72A62-E478-42D2-A509-7112F1F61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3100394-791E-4035-97ED-82DDD6F23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5414BA6-B94E-421E-B189-4E4EE7706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80B8176-1746-4D2B-AFAD-646BEFC2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315E9C-75D0-4C99-98E5-F0BF7536A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8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608C24C9-94E4-42A2-A38F-A962A4D1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3A7E1-C555-4B03-A19A-31F445DE4720}"/>
              </a:ext>
            </a:extLst>
          </p:cNvPr>
          <p:cNvSpPr txBox="1"/>
          <p:nvPr/>
        </p:nvSpPr>
        <p:spPr>
          <a:xfrm>
            <a:off x="0" y="40484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Jesus is</a:t>
            </a:r>
            <a:b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the almighty</a:t>
            </a:r>
            <a:b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96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344</TotalTime>
  <Words>9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60</cp:revision>
  <dcterms:created xsi:type="dcterms:W3CDTF">2005-12-16T20:21:05Z</dcterms:created>
  <dcterms:modified xsi:type="dcterms:W3CDTF">2022-03-07T18:42:06Z</dcterms:modified>
</cp:coreProperties>
</file>