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3"/>
  </p:notesMasterIdLst>
  <p:handoutMasterIdLst>
    <p:handoutMasterId r:id="rId4"/>
  </p:handoutMasterIdLst>
  <p:sldIdLst>
    <p:sldId id="279" r:id="rId2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 autoAdjust="0"/>
    <p:restoredTop sz="94609" autoAdjust="0"/>
  </p:normalViewPr>
  <p:slideViewPr>
    <p:cSldViewPr>
      <p:cViewPr>
        <p:scale>
          <a:sx n="100" d="100"/>
          <a:sy n="100" d="100"/>
        </p:scale>
        <p:origin x="1758" y="10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E0F0F90F-AF1F-4C41-9502-BC62F47531C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49FA656-30A1-4D80-87E7-4E5E36B4771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67C6E15A-6DEC-40C8-B15E-84986288B31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2FF9889F-8D8B-40F2-A272-AC6D7678CA5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6E6AEEF0-1F76-4821-8487-2682AD56CD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E46B522D-A43C-4051-8367-D370F035A85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DBB1FEA9-1427-40A8-B146-B0F2BBAB261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E3C76040-57BD-416F-BB76-325FAD437E6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116711E3-B84A-40C0-B6CF-1D022FB1E26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495D1355-DEFA-4BE4-B237-17AC73CD559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D5B3FB90-8CF5-45B3-B1FB-6264F8F345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47A9A028-7C39-4D79-95AB-529DF76636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0891E1F-9A85-4FD2-91FC-2EC71F1580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46F0071-1BB6-4201-BB7F-514AA1004611}" type="slidenum">
              <a:rPr lang="en-US" altLang="en-US" sz="1200">
                <a:latin typeface="Arial" panose="020B0604020202020204" pitchFamily="34" charset="0"/>
              </a:rPr>
              <a:pPr/>
              <a:t>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3724916E-5E82-4AF3-8564-5FDF1AACA8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>
            <a:extLst>
              <a:ext uri="{FF2B5EF4-FFF2-40B4-BE49-F238E27FC236}">
                <a16:creationId xmlns:a16="http://schemas.microsoft.com/office/drawing/2014/main" id="{182705A8-E6FB-485B-8070-EEBCAC9EAA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788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409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71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0D9D153-F630-49D1-AEB4-FD00AE01EF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9B6EDB8-D247-4632-A83D-4B0F78E156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9E2D644-C00D-4182-8558-E08F4F414F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65D6735-05B9-4C4C-8F63-CE3A488E46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82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436602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019800" cy="43660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EF6C394-74E7-44FA-AE74-55B8846756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5BAD350-D130-4158-BB93-099391252E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9138AEE-8EE5-4F90-9680-EFA09A5B70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B7EDBBE-34EC-4261-B488-91F06A7FCB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990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8"/>
            <a:ext cx="8229600" cy="436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FF360A1-7B23-4FD9-BE76-D9E4F16502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484CF70-F961-42AC-B18F-AFDF3D8676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C1F337D-E9CE-46A2-8B0A-5AEE3F30BB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AC2E667-197D-4BE3-9AE7-F869137C0E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61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71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82685FB-5815-42FE-BFBE-A06D22D498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3852D5C-1185-4FAD-A5D5-976EBA03FA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B9A5B38-0DE3-4186-8BBE-C32861561F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01A94D9-046F-40A7-8A29-B4B900F0F8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03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94A1BB0-C6FB-4EBD-A214-0D8AF9A860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86DA839-0239-4457-A7E3-FFCBD134F2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E80C680-07A3-42E9-BF70-0A52845F34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CD96358-81A5-4EC7-8552-ABF73174C5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18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7D6C2D3-BC40-4476-91FC-E3113248B3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5490C44-BFF4-4E2B-BE01-C38C822E1C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E9EEF114-ECA2-497F-BC83-06762A914D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95292C5-ADED-495F-8FD2-F3D4A29E99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856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022359A-7CE2-4D8E-8036-A12B1D206A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7C7F98D5-05D6-4F32-A938-9D2577C02F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0B13C151-876E-4308-B337-806D6117B3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D5EFC5A-B455-47BF-9E71-1CEFC7FC59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0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574B7A7F-8022-47D2-9F52-2506A44425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C913328-F8E3-4A3D-8A53-1939823295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70D17BE-356F-498F-800C-FD5509382D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01133E8-C4DC-467C-BFA0-8C084A6293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79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2364F7C4-AE9A-48EF-8B09-E0B673E4DE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85B3B950-EF6A-43F6-9C8E-1676D28627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E3257313-589A-4B41-BB44-A8400104DE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45D7FF7-54E6-4B3B-8706-091902B7E7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402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43D29A3-067F-4CEF-A9F7-9BBDC76D9D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95D954B-38ED-4CE9-99BF-06EF71A7D3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0DD0CD22-DE8D-4C75-BA7A-F3F55E14C9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5116D15-924E-41F4-AE1D-C200039507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094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A987542-109C-42CE-B32A-16D099E5AD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9B31FE8-6E12-4468-A4DA-5CE45AF506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8D768ACC-5354-465D-A341-4FA83A2111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D88F976-0F60-4872-BC83-31DCF5E843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559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4696" r:id="rId1"/>
    <p:sldLayoutId id="2147484697" r:id="rId2"/>
    <p:sldLayoutId id="2147484698" r:id="rId3"/>
    <p:sldLayoutId id="2147484699" r:id="rId4"/>
    <p:sldLayoutId id="2147484700" r:id="rId5"/>
    <p:sldLayoutId id="2147484701" r:id="rId6"/>
    <p:sldLayoutId id="2147484702" r:id="rId7"/>
    <p:sldLayoutId id="2147484703" r:id="rId8"/>
    <p:sldLayoutId id="2147484704" r:id="rId9"/>
    <p:sldLayoutId id="2147484705" r:id="rId10"/>
    <p:sldLayoutId id="2147484706" r:id="rId11"/>
    <p:sldLayoutId id="214748470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7578CAA4-39C8-4134-84D7-4629E9847D0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/>
        </p:blipFill>
        <p:spPr bwMode="auto">
          <a:xfrm>
            <a:off x="-142240" y="-80010"/>
            <a:ext cx="9428480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DDE4A6-E0E1-4198-9961-6E1640B613B3}"/>
              </a:ext>
            </a:extLst>
          </p:cNvPr>
          <p:cNvSpPr txBox="1"/>
          <p:nvPr/>
        </p:nvSpPr>
        <p:spPr>
          <a:xfrm>
            <a:off x="0" y="723692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8800" b="1" dirty="0">
                <a:ln w="31750" cap="rnd" cmpd="sng">
                  <a:solidFill>
                    <a:srgbClr val="DADADA">
                      <a:lumMod val="10000"/>
                    </a:srgb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Jesus is the</a:t>
            </a:r>
            <a:br>
              <a:rPr lang="en-US" sz="8800" b="1" dirty="0">
                <a:ln w="31750" cap="rnd" cmpd="sng">
                  <a:solidFill>
                    <a:srgbClr val="DADADA">
                      <a:lumMod val="10000"/>
                    </a:srgb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8800" b="1" dirty="0">
                <a:ln w="31750" cap="rnd" cmpd="sng">
                  <a:solidFill>
                    <a:srgbClr val="DADADA">
                      <a:lumMod val="10000"/>
                    </a:srgb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almighty God!</a:t>
            </a:r>
          </a:p>
        </p:txBody>
      </p:sp>
    </p:spTree>
    <p:extLst>
      <p:ext uri="{BB962C8B-B14F-4D97-AF65-F5344CB8AC3E}">
        <p14:creationId xmlns:p14="http://schemas.microsoft.com/office/powerpoint/2010/main" val="15822259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8</Words>
  <Application>Microsoft Office PowerPoint</Application>
  <PresentationFormat>On-screen Show (16:9)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Tahoma</vt:lpstr>
      <vt:lpstr>Wingdings</vt:lpstr>
      <vt:lpstr>Slit</vt:lpstr>
      <vt:lpstr>PowerPoint Presentation</vt:lpstr>
    </vt:vector>
  </TitlesOfParts>
  <Company>cef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Turned Around</dc:title>
  <dc:creator>Yolanda Derstine</dc:creator>
  <cp:lastModifiedBy>Thomas Bates</cp:lastModifiedBy>
  <cp:revision>60</cp:revision>
  <dcterms:created xsi:type="dcterms:W3CDTF">2005-12-16T20:21:05Z</dcterms:created>
  <dcterms:modified xsi:type="dcterms:W3CDTF">2022-03-07T18:43:09Z</dcterms:modified>
</cp:coreProperties>
</file>