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3066" autoAdjust="0"/>
  </p:normalViewPr>
  <p:slideViewPr>
    <p:cSldViewPr>
      <p:cViewPr varScale="1">
        <p:scale>
          <a:sx n="76" d="100"/>
          <a:sy n="76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92427-504F-4DB6-8D9E-F3BEF9941DB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C9FCB-2C9F-4611-A809-88FD45394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Instructions:</a:t>
            </a:r>
            <a:r>
              <a:rPr lang="en-US" baseline="0" dirty="0" smtClean="0"/>
              <a:t> If the child answers the question correctly, have him choose a red square. Click on it to reveal the first half of the sentence. Have him then choose a blue square to reveal the second half of the sentence. If the sentences match up, award the child’s </a:t>
            </a:r>
            <a:r>
              <a:rPr lang="en-US" baseline="0" smtClean="0"/>
              <a:t>team </a:t>
            </a:r>
            <a:r>
              <a:rPr lang="en-US" baseline="0" smtClean="0"/>
              <a:t>1,000 </a:t>
            </a:r>
            <a:r>
              <a:rPr lang="en-US" baseline="0" dirty="0" smtClean="0"/>
              <a:t>points and click on the smiley face to make the sentences disappear. If the sentences do not match up, click on the words to hide them again.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C9FCB-2C9F-4611-A809-88FD453946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8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7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3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7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4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9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7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7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8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3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4A1DD-13D8-4998-9298-F4F785E7916E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40788-BA63-449C-B407-B6B111506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9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ackground" descr="\\FILESRV1\Data\_CREATIVE SERVICES\GRAPHICS GARAGE\Photos\_STOCK PHOTOS\_THINK STOCK\BACKGROUNDS\87694677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2" y="-1142998"/>
            <a:ext cx="6857998" cy="91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ople are"/>
          <p:cNvSpPr txBox="1"/>
          <p:nvPr/>
        </p:nvSpPr>
        <p:spPr>
          <a:xfrm>
            <a:off x="304800" y="533400"/>
            <a:ext cx="192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People are</a:t>
            </a:r>
            <a:endParaRPr lang="en-US" sz="4000" b="1" dirty="0"/>
          </a:p>
        </p:txBody>
      </p:sp>
      <p:sp>
        <p:nvSpPr>
          <p:cNvPr id="19" name="Jesus is"/>
          <p:cNvSpPr txBox="1"/>
          <p:nvPr/>
        </p:nvSpPr>
        <p:spPr>
          <a:xfrm>
            <a:off x="2540000" y="381000"/>
            <a:ext cx="192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Jesus is the Savior who</a:t>
            </a:r>
            <a:endParaRPr lang="en-US" sz="3200" b="1" dirty="0"/>
          </a:p>
        </p:txBody>
      </p:sp>
      <p:sp>
        <p:nvSpPr>
          <p:cNvPr id="20" name="Jesus did"/>
          <p:cNvSpPr txBox="1"/>
          <p:nvPr/>
        </p:nvSpPr>
        <p:spPr>
          <a:xfrm>
            <a:off x="304800" y="2514600"/>
            <a:ext cx="19202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Jesus did things that</a:t>
            </a:r>
            <a:endParaRPr lang="en-US" sz="3400" b="1" dirty="0"/>
          </a:p>
        </p:txBody>
      </p:sp>
      <p:sp>
        <p:nvSpPr>
          <p:cNvPr id="21" name="Jesus loves"/>
          <p:cNvSpPr txBox="1"/>
          <p:nvPr/>
        </p:nvSpPr>
        <p:spPr>
          <a:xfrm>
            <a:off x="2540000" y="2590800"/>
            <a:ext cx="192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Jesus loves you and me</a:t>
            </a:r>
            <a:endParaRPr lang="en-US" sz="3200" b="1" dirty="0"/>
          </a:p>
        </p:txBody>
      </p:sp>
      <p:sp>
        <p:nvSpPr>
          <p:cNvPr id="22" name="Jesus told"/>
          <p:cNvSpPr txBox="1"/>
          <p:nvPr/>
        </p:nvSpPr>
        <p:spPr>
          <a:xfrm>
            <a:off x="304800" y="4800600"/>
            <a:ext cx="192024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 smtClean="0"/>
              <a:t>Jesus told the servants to</a:t>
            </a:r>
            <a:endParaRPr lang="en-US" sz="2900" b="1" dirty="0"/>
          </a:p>
        </p:txBody>
      </p:sp>
      <p:sp>
        <p:nvSpPr>
          <p:cNvPr id="23" name="God spoke"/>
          <p:cNvSpPr txBox="1"/>
          <p:nvPr/>
        </p:nvSpPr>
        <p:spPr>
          <a:xfrm>
            <a:off x="2540000" y="4800600"/>
            <a:ext cx="192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God spoke through</a:t>
            </a:r>
            <a:endParaRPr lang="en-US" sz="3200" b="1" dirty="0"/>
          </a:p>
        </p:txBody>
      </p:sp>
      <p:sp>
        <p:nvSpPr>
          <p:cNvPr id="24" name="Fill jars"/>
          <p:cNvSpPr txBox="1"/>
          <p:nvPr/>
        </p:nvSpPr>
        <p:spPr>
          <a:xfrm>
            <a:off x="4777740" y="400050"/>
            <a:ext cx="19202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fill the jars with water.</a:t>
            </a:r>
            <a:endParaRPr lang="en-US" sz="3400" b="1" dirty="0"/>
          </a:p>
        </p:txBody>
      </p:sp>
      <p:sp>
        <p:nvSpPr>
          <p:cNvPr id="25" name="men called"/>
          <p:cNvSpPr txBox="1"/>
          <p:nvPr/>
        </p:nvSpPr>
        <p:spPr>
          <a:xfrm>
            <a:off x="7010400" y="400049"/>
            <a:ext cx="192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</a:t>
            </a:r>
            <a:r>
              <a:rPr lang="en-US" sz="3200" b="1" dirty="0" smtClean="0"/>
              <a:t>en called prophets.</a:t>
            </a:r>
            <a:endParaRPr lang="en-US" sz="3200" b="1" dirty="0"/>
          </a:p>
        </p:txBody>
      </p:sp>
      <p:sp>
        <p:nvSpPr>
          <p:cNvPr id="26" name="God's special"/>
          <p:cNvSpPr txBox="1"/>
          <p:nvPr/>
        </p:nvSpPr>
        <p:spPr>
          <a:xfrm>
            <a:off x="4775200" y="2514600"/>
            <a:ext cx="192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God’s special creation.</a:t>
            </a:r>
            <a:endParaRPr lang="en-US" sz="3600" b="1" dirty="0"/>
          </a:p>
        </p:txBody>
      </p:sp>
      <p:sp>
        <p:nvSpPr>
          <p:cNvPr id="27" name="very much"/>
          <p:cNvSpPr txBox="1"/>
          <p:nvPr/>
        </p:nvSpPr>
        <p:spPr>
          <a:xfrm>
            <a:off x="7010400" y="2590800"/>
            <a:ext cx="192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very much.</a:t>
            </a:r>
            <a:endParaRPr lang="en-US" sz="4400" b="1" dirty="0"/>
          </a:p>
        </p:txBody>
      </p:sp>
      <p:sp>
        <p:nvSpPr>
          <p:cNvPr id="28" name="God Promised"/>
          <p:cNvSpPr txBox="1"/>
          <p:nvPr/>
        </p:nvSpPr>
        <p:spPr>
          <a:xfrm>
            <a:off x="4775200" y="4800600"/>
            <a:ext cx="192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God promised to send.</a:t>
            </a:r>
            <a:endParaRPr lang="en-US" sz="3200" b="1" dirty="0"/>
          </a:p>
        </p:txBody>
      </p:sp>
      <p:sp>
        <p:nvSpPr>
          <p:cNvPr id="29" name="only God"/>
          <p:cNvSpPr txBox="1"/>
          <p:nvPr/>
        </p:nvSpPr>
        <p:spPr>
          <a:xfrm>
            <a:off x="7010400" y="4957227"/>
            <a:ext cx="1920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only God could do.</a:t>
            </a:r>
            <a:endParaRPr lang="en-US" sz="3400" b="1" dirty="0"/>
          </a:p>
        </p:txBody>
      </p:sp>
      <p:sp>
        <p:nvSpPr>
          <p:cNvPr id="36" name="Smiley Face 6"/>
          <p:cNvSpPr/>
          <p:nvPr/>
        </p:nvSpPr>
        <p:spPr>
          <a:xfrm>
            <a:off x="4220754" y="6116893"/>
            <a:ext cx="228600" cy="217109"/>
          </a:xfrm>
          <a:prstGeom prst="smileyFace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5"/>
          <p:cNvSpPr/>
          <p:nvPr/>
        </p:nvSpPr>
        <p:spPr>
          <a:xfrm>
            <a:off x="1905000" y="6116893"/>
            <a:ext cx="228600" cy="217109"/>
          </a:xfrm>
          <a:prstGeom prst="smileyFace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miley Face 4"/>
          <p:cNvSpPr/>
          <p:nvPr/>
        </p:nvSpPr>
        <p:spPr>
          <a:xfrm>
            <a:off x="4191000" y="3919854"/>
            <a:ext cx="228600" cy="217109"/>
          </a:xfrm>
          <a:prstGeom prst="smileyFace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miley Face 3"/>
          <p:cNvSpPr/>
          <p:nvPr/>
        </p:nvSpPr>
        <p:spPr>
          <a:xfrm>
            <a:off x="1940197" y="3919855"/>
            <a:ext cx="228600" cy="217109"/>
          </a:xfrm>
          <a:prstGeom prst="smileyFace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miley Face 2"/>
          <p:cNvSpPr/>
          <p:nvPr/>
        </p:nvSpPr>
        <p:spPr>
          <a:xfrm>
            <a:off x="4191000" y="1676400"/>
            <a:ext cx="228600" cy="217109"/>
          </a:xfrm>
          <a:prstGeom prst="smileyFace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iley Face 1"/>
          <p:cNvSpPr/>
          <p:nvPr/>
        </p:nvSpPr>
        <p:spPr>
          <a:xfrm>
            <a:off x="1943100" y="1676400"/>
            <a:ext cx="228600" cy="217109"/>
          </a:xfrm>
          <a:prstGeom prst="smileyFace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12"/>
          <p:cNvGrpSpPr/>
          <p:nvPr/>
        </p:nvGrpSpPr>
        <p:grpSpPr>
          <a:xfrm>
            <a:off x="7010400" y="4800600"/>
            <a:ext cx="1920240" cy="1554480"/>
            <a:chOff x="7010400" y="4800600"/>
            <a:chExt cx="1920240" cy="1554480"/>
          </a:xfrm>
        </p:grpSpPr>
        <p:sp>
          <p:nvSpPr>
            <p:cNvPr id="10" name="Blue 6"/>
            <p:cNvSpPr/>
            <p:nvPr/>
          </p:nvSpPr>
          <p:spPr>
            <a:xfrm>
              <a:off x="7010400" y="4800600"/>
              <a:ext cx="1920240" cy="1554480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Blue #6"/>
            <p:cNvSpPr txBox="1"/>
            <p:nvPr/>
          </p:nvSpPr>
          <p:spPr>
            <a:xfrm>
              <a:off x="7856220" y="4862155"/>
              <a:ext cx="228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6</a:t>
              </a:r>
              <a:endParaRPr lang="en-US" sz="8800" b="1" dirty="0"/>
            </a:p>
          </p:txBody>
        </p:sp>
      </p:grpSp>
      <p:grpSp>
        <p:nvGrpSpPr>
          <p:cNvPr id="59" name="Group 11"/>
          <p:cNvGrpSpPr/>
          <p:nvPr/>
        </p:nvGrpSpPr>
        <p:grpSpPr>
          <a:xfrm>
            <a:off x="2540000" y="4800600"/>
            <a:ext cx="1920240" cy="1554480"/>
            <a:chOff x="2540000" y="4800600"/>
            <a:chExt cx="1920240" cy="1554480"/>
          </a:xfrm>
        </p:grpSpPr>
        <p:sp>
          <p:nvSpPr>
            <p:cNvPr id="8" name="Red 6"/>
            <p:cNvSpPr/>
            <p:nvPr/>
          </p:nvSpPr>
          <p:spPr>
            <a:xfrm>
              <a:off x="2540000" y="4800600"/>
              <a:ext cx="1920240" cy="1554480"/>
            </a:xfrm>
            <a:prstGeom prst="rect">
              <a:avLst/>
            </a:prstGeom>
            <a:solidFill>
              <a:srgbClr val="DA34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d #6"/>
            <p:cNvSpPr txBox="1"/>
            <p:nvPr/>
          </p:nvSpPr>
          <p:spPr>
            <a:xfrm>
              <a:off x="3385820" y="4854565"/>
              <a:ext cx="228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6</a:t>
              </a:r>
              <a:endParaRPr lang="en-US" sz="8800" b="1" dirty="0"/>
            </a:p>
          </p:txBody>
        </p:sp>
      </p:grpSp>
      <p:grpSp>
        <p:nvGrpSpPr>
          <p:cNvPr id="58" name="Group 10"/>
          <p:cNvGrpSpPr/>
          <p:nvPr/>
        </p:nvGrpSpPr>
        <p:grpSpPr>
          <a:xfrm>
            <a:off x="4775200" y="4800600"/>
            <a:ext cx="1920240" cy="1554480"/>
            <a:chOff x="4775200" y="4800600"/>
            <a:chExt cx="1920240" cy="1554480"/>
          </a:xfrm>
        </p:grpSpPr>
        <p:sp>
          <p:nvSpPr>
            <p:cNvPr id="9" name="Blue 5"/>
            <p:cNvSpPr/>
            <p:nvPr/>
          </p:nvSpPr>
          <p:spPr>
            <a:xfrm>
              <a:off x="4775200" y="4800600"/>
              <a:ext cx="1920240" cy="1554480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Blue #5"/>
            <p:cNvSpPr txBox="1"/>
            <p:nvPr/>
          </p:nvSpPr>
          <p:spPr>
            <a:xfrm>
              <a:off x="5623560" y="4862155"/>
              <a:ext cx="228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5</a:t>
              </a:r>
              <a:endParaRPr lang="en-US" sz="8800" b="1" dirty="0"/>
            </a:p>
          </p:txBody>
        </p:sp>
      </p:grpSp>
      <p:grpSp>
        <p:nvGrpSpPr>
          <p:cNvPr id="57" name="Group 9"/>
          <p:cNvGrpSpPr/>
          <p:nvPr/>
        </p:nvGrpSpPr>
        <p:grpSpPr>
          <a:xfrm>
            <a:off x="304800" y="4800600"/>
            <a:ext cx="1920240" cy="1554480"/>
            <a:chOff x="304800" y="4800600"/>
            <a:chExt cx="1920240" cy="1554480"/>
          </a:xfrm>
        </p:grpSpPr>
        <p:sp>
          <p:nvSpPr>
            <p:cNvPr id="7" name="Red 5"/>
            <p:cNvSpPr/>
            <p:nvPr/>
          </p:nvSpPr>
          <p:spPr>
            <a:xfrm>
              <a:off x="304800" y="4800600"/>
              <a:ext cx="1920240" cy="1554480"/>
            </a:xfrm>
            <a:prstGeom prst="rect">
              <a:avLst/>
            </a:prstGeom>
            <a:solidFill>
              <a:srgbClr val="DA34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d #5"/>
            <p:cNvSpPr txBox="1"/>
            <p:nvPr/>
          </p:nvSpPr>
          <p:spPr>
            <a:xfrm>
              <a:off x="1150620" y="4854565"/>
              <a:ext cx="228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5</a:t>
              </a:r>
              <a:endParaRPr lang="en-US" sz="8800" b="1" dirty="0"/>
            </a:p>
          </p:txBody>
        </p:sp>
      </p:grpSp>
      <p:grpSp>
        <p:nvGrpSpPr>
          <p:cNvPr id="56" name="Group 8"/>
          <p:cNvGrpSpPr/>
          <p:nvPr/>
        </p:nvGrpSpPr>
        <p:grpSpPr>
          <a:xfrm>
            <a:off x="7010400" y="2593975"/>
            <a:ext cx="1920240" cy="1554480"/>
            <a:chOff x="7010400" y="2593975"/>
            <a:chExt cx="1920240" cy="1554480"/>
          </a:xfrm>
        </p:grpSpPr>
        <p:sp>
          <p:nvSpPr>
            <p:cNvPr id="14" name="Blue 4"/>
            <p:cNvSpPr/>
            <p:nvPr/>
          </p:nvSpPr>
          <p:spPr>
            <a:xfrm>
              <a:off x="7010400" y="2593975"/>
              <a:ext cx="1920240" cy="1554480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lue #4"/>
            <p:cNvSpPr txBox="1"/>
            <p:nvPr/>
          </p:nvSpPr>
          <p:spPr>
            <a:xfrm>
              <a:off x="7856220" y="2652355"/>
              <a:ext cx="228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4</a:t>
              </a:r>
              <a:endParaRPr lang="en-US" sz="8800" b="1" dirty="0"/>
            </a:p>
          </p:txBody>
        </p:sp>
      </p:grpSp>
      <p:grpSp>
        <p:nvGrpSpPr>
          <p:cNvPr id="55" name="Group 7"/>
          <p:cNvGrpSpPr/>
          <p:nvPr/>
        </p:nvGrpSpPr>
        <p:grpSpPr>
          <a:xfrm>
            <a:off x="2540000" y="2593975"/>
            <a:ext cx="1920240" cy="1558301"/>
            <a:chOff x="2540000" y="2593975"/>
            <a:chExt cx="1920240" cy="1558301"/>
          </a:xfrm>
        </p:grpSpPr>
        <p:sp>
          <p:nvSpPr>
            <p:cNvPr id="12" name="Red 4"/>
            <p:cNvSpPr/>
            <p:nvPr/>
          </p:nvSpPr>
          <p:spPr>
            <a:xfrm>
              <a:off x="2540000" y="2593975"/>
              <a:ext cx="1920240" cy="1554480"/>
            </a:xfrm>
            <a:prstGeom prst="rect">
              <a:avLst/>
            </a:prstGeom>
            <a:solidFill>
              <a:srgbClr val="DA34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d #4"/>
            <p:cNvSpPr txBox="1"/>
            <p:nvPr/>
          </p:nvSpPr>
          <p:spPr>
            <a:xfrm>
              <a:off x="3385820" y="2705726"/>
              <a:ext cx="228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4</a:t>
              </a:r>
              <a:endParaRPr lang="en-US" sz="8800" b="1" dirty="0"/>
            </a:p>
          </p:txBody>
        </p:sp>
      </p:grpSp>
      <p:grpSp>
        <p:nvGrpSpPr>
          <p:cNvPr id="54" name="Group 6"/>
          <p:cNvGrpSpPr/>
          <p:nvPr/>
        </p:nvGrpSpPr>
        <p:grpSpPr>
          <a:xfrm>
            <a:off x="304800" y="2593975"/>
            <a:ext cx="1920240" cy="1554480"/>
            <a:chOff x="304800" y="2593975"/>
            <a:chExt cx="1920240" cy="1554480"/>
          </a:xfrm>
        </p:grpSpPr>
        <p:sp>
          <p:nvSpPr>
            <p:cNvPr id="11" name="Red 3"/>
            <p:cNvSpPr/>
            <p:nvPr/>
          </p:nvSpPr>
          <p:spPr>
            <a:xfrm>
              <a:off x="304800" y="2593975"/>
              <a:ext cx="1920240" cy="1554480"/>
            </a:xfrm>
            <a:prstGeom prst="rect">
              <a:avLst/>
            </a:prstGeom>
            <a:solidFill>
              <a:srgbClr val="DA34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d #3"/>
            <p:cNvSpPr txBox="1"/>
            <p:nvPr/>
          </p:nvSpPr>
          <p:spPr>
            <a:xfrm>
              <a:off x="1150620" y="2647940"/>
              <a:ext cx="228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3</a:t>
              </a:r>
              <a:endParaRPr lang="en-US" sz="8800" b="1" dirty="0"/>
            </a:p>
          </p:txBody>
        </p:sp>
      </p:grpSp>
      <p:grpSp>
        <p:nvGrpSpPr>
          <p:cNvPr id="53" name="Group 5"/>
          <p:cNvGrpSpPr/>
          <p:nvPr/>
        </p:nvGrpSpPr>
        <p:grpSpPr>
          <a:xfrm>
            <a:off x="4775200" y="2593975"/>
            <a:ext cx="1920240" cy="1554480"/>
            <a:chOff x="4775200" y="2593975"/>
            <a:chExt cx="1920240" cy="1554480"/>
          </a:xfrm>
        </p:grpSpPr>
        <p:sp>
          <p:nvSpPr>
            <p:cNvPr id="13" name="Blue 3"/>
            <p:cNvSpPr/>
            <p:nvPr/>
          </p:nvSpPr>
          <p:spPr>
            <a:xfrm>
              <a:off x="4775200" y="2593975"/>
              <a:ext cx="1920240" cy="1554480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Blue #3"/>
            <p:cNvSpPr txBox="1"/>
            <p:nvPr/>
          </p:nvSpPr>
          <p:spPr>
            <a:xfrm>
              <a:off x="5623560" y="2652355"/>
              <a:ext cx="228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3</a:t>
              </a:r>
              <a:endParaRPr lang="en-US" sz="8800" b="1" dirty="0"/>
            </a:p>
          </p:txBody>
        </p:sp>
      </p:grpSp>
      <p:grpSp>
        <p:nvGrpSpPr>
          <p:cNvPr id="51" name="Group 4"/>
          <p:cNvGrpSpPr/>
          <p:nvPr/>
        </p:nvGrpSpPr>
        <p:grpSpPr>
          <a:xfrm>
            <a:off x="7010400" y="387350"/>
            <a:ext cx="1920240" cy="1554480"/>
            <a:chOff x="7010400" y="387350"/>
            <a:chExt cx="1920240" cy="1554480"/>
          </a:xfrm>
        </p:grpSpPr>
        <p:sp>
          <p:nvSpPr>
            <p:cNvPr id="6" name="Blue 2"/>
            <p:cNvSpPr/>
            <p:nvPr/>
          </p:nvSpPr>
          <p:spPr>
            <a:xfrm>
              <a:off x="7010400" y="387350"/>
              <a:ext cx="1920240" cy="1554480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Blue #2"/>
            <p:cNvSpPr txBox="1"/>
            <p:nvPr/>
          </p:nvSpPr>
          <p:spPr>
            <a:xfrm>
              <a:off x="7856220" y="461604"/>
              <a:ext cx="228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2</a:t>
              </a:r>
              <a:endParaRPr lang="en-US" sz="8800" b="1" dirty="0"/>
            </a:p>
          </p:txBody>
        </p:sp>
      </p:grpSp>
      <p:grpSp>
        <p:nvGrpSpPr>
          <p:cNvPr id="50" name="Group 3"/>
          <p:cNvGrpSpPr/>
          <p:nvPr/>
        </p:nvGrpSpPr>
        <p:grpSpPr>
          <a:xfrm>
            <a:off x="2540000" y="387350"/>
            <a:ext cx="1920240" cy="1554480"/>
            <a:chOff x="2540000" y="387350"/>
            <a:chExt cx="1920240" cy="1554480"/>
          </a:xfrm>
        </p:grpSpPr>
        <p:sp>
          <p:nvSpPr>
            <p:cNvPr id="4" name="Red 2"/>
            <p:cNvSpPr/>
            <p:nvPr/>
          </p:nvSpPr>
          <p:spPr>
            <a:xfrm>
              <a:off x="2540000" y="387350"/>
              <a:ext cx="1920240" cy="1554480"/>
            </a:xfrm>
            <a:prstGeom prst="rect">
              <a:avLst/>
            </a:prstGeom>
            <a:solidFill>
              <a:srgbClr val="DA34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d #2"/>
            <p:cNvSpPr txBox="1"/>
            <p:nvPr/>
          </p:nvSpPr>
          <p:spPr>
            <a:xfrm>
              <a:off x="3385820" y="461604"/>
              <a:ext cx="228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2</a:t>
              </a:r>
              <a:endParaRPr lang="en-US" sz="8800" b="1" dirty="0"/>
            </a:p>
          </p:txBody>
        </p:sp>
      </p:grpSp>
      <p:grpSp>
        <p:nvGrpSpPr>
          <p:cNvPr id="49" name="Group 2"/>
          <p:cNvGrpSpPr/>
          <p:nvPr/>
        </p:nvGrpSpPr>
        <p:grpSpPr>
          <a:xfrm>
            <a:off x="4775200" y="387350"/>
            <a:ext cx="1920240" cy="1554480"/>
            <a:chOff x="4775200" y="387350"/>
            <a:chExt cx="1920240" cy="1554480"/>
          </a:xfrm>
        </p:grpSpPr>
        <p:sp>
          <p:nvSpPr>
            <p:cNvPr id="5" name="Blue 1"/>
            <p:cNvSpPr/>
            <p:nvPr/>
          </p:nvSpPr>
          <p:spPr>
            <a:xfrm>
              <a:off x="4775200" y="387350"/>
              <a:ext cx="1920240" cy="1554480"/>
            </a:xfrm>
            <a:prstGeom prst="rect">
              <a:avLst/>
            </a:prstGeom>
            <a:solidFill>
              <a:srgbClr val="00B0F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Blue #1"/>
            <p:cNvSpPr txBox="1"/>
            <p:nvPr/>
          </p:nvSpPr>
          <p:spPr>
            <a:xfrm>
              <a:off x="5621020" y="441315"/>
              <a:ext cx="228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1</a:t>
              </a:r>
              <a:endParaRPr lang="en-US" sz="8800" b="1" dirty="0"/>
            </a:p>
          </p:txBody>
        </p:sp>
      </p:grpSp>
      <p:grpSp>
        <p:nvGrpSpPr>
          <p:cNvPr id="37" name="Group 1"/>
          <p:cNvGrpSpPr/>
          <p:nvPr/>
        </p:nvGrpSpPr>
        <p:grpSpPr>
          <a:xfrm>
            <a:off x="304800" y="387350"/>
            <a:ext cx="1920240" cy="1554480"/>
            <a:chOff x="304800" y="387350"/>
            <a:chExt cx="1920240" cy="1554480"/>
          </a:xfrm>
        </p:grpSpPr>
        <p:sp>
          <p:nvSpPr>
            <p:cNvPr id="2" name="Red 1"/>
            <p:cNvSpPr/>
            <p:nvPr/>
          </p:nvSpPr>
          <p:spPr>
            <a:xfrm>
              <a:off x="304800" y="387350"/>
              <a:ext cx="1920240" cy="1554480"/>
            </a:xfrm>
            <a:prstGeom prst="rect">
              <a:avLst/>
            </a:prstGeom>
            <a:solidFill>
              <a:srgbClr val="DA34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d #1"/>
            <p:cNvSpPr txBox="1"/>
            <p:nvPr/>
          </p:nvSpPr>
          <p:spPr>
            <a:xfrm>
              <a:off x="1150620" y="441315"/>
              <a:ext cx="2286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/>
                <a:t>1</a:t>
              </a:r>
              <a:endParaRPr lang="en-US" sz="8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718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6" grpId="0" animBg="1"/>
      <p:bldP spid="35" grpId="0" animBg="1"/>
      <p:bldP spid="34" grpId="0" animBg="1"/>
      <p:bldP spid="33" grpId="0" animBg="1"/>
      <p:bldP spid="32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150</Words>
  <Application>Microsoft Office PowerPoint</Application>
  <PresentationFormat>On-screen Show (4:3)</PresentationFormat>
  <Paragraphs>26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Brunson</dc:creator>
  <cp:lastModifiedBy>Yolanda Derstine</cp:lastModifiedBy>
  <cp:revision>44</cp:revision>
  <dcterms:created xsi:type="dcterms:W3CDTF">2017-03-23T15:40:11Z</dcterms:created>
  <dcterms:modified xsi:type="dcterms:W3CDTF">2017-05-22T14:52:26Z</dcterms:modified>
</cp:coreProperties>
</file>