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58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341E8D-4C10-4DD0-B8D5-0E136DB5C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B6D6FE-EB27-4148-BD4E-B92446430F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0C828-B0B7-4FEE-9904-3ECF67786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5A729-8F5D-49B2-8C03-8ACFD1CCE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850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24DD93-CB3B-4DCC-8E3E-C9738707C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2437F-C420-4F83-90F0-700F80850E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157CCB-13D6-469B-A524-BAD941D305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50BE0-54ED-449F-B144-8BF57CCD0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46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1C4C84-8E4F-45A2-BD60-A1F39D2525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B31987-3CD9-4910-B192-8A91DEF32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DF82D2-798E-476A-8840-1800145379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073EA-7693-4E5B-BAFF-EE26303B4F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79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3BDAB7-37AE-41A3-9075-49FC563B19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71CFDC-378F-4A93-B704-BA8B98BC81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7B2EEE-6CF5-4877-9198-33BD14D4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DB1EB7-8A19-46F9-81AA-258DE8B7B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51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0E564A-0A91-45D6-927E-4476FC11E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D31AE6-AF99-4393-9092-AAEFD984E4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66D5B0-6019-4B59-8B3E-D1DBCE5277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19973-658F-44F8-ACF7-CA101CE59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06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6C02F7-FC6B-4111-88E3-0A6C9A390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F4745-5E3B-40CF-BC69-8E075A359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29AA1B-4D1D-49B3-AD66-557A7E8A6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21304-32E6-4F0B-A7E4-0671223050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59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BD87DC8-993F-4117-A83F-42F2442234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079B54-E031-4CD0-88F5-895DCD2A0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8F8ABD-835A-420A-9FD5-0D8BBE8CD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366B5-0457-456F-ABE5-DEF6DFE52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1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E811FE4-628E-4C28-AFCC-B4BC13580E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2D714E-1B9F-4E4A-9A40-CBFD50D82C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FA1B9C-2BDD-4BAE-9C96-5A055A891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6A21-A97E-4477-9081-4D949C4F97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83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381E3F-9E45-4AA7-AD8C-D8C9A24828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0B14CC-FAD3-47A8-AFE2-EA0CB40756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3EB1E2-8574-4749-93AA-488F4942FF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70CD1-B228-4E23-99F8-C6F7DFC7AE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07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6E559A-A53D-47AC-85A0-C0F9FD050B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D9B42F-31E6-418B-B2E6-336730A3B3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8D1EF7-D1D3-492C-BE69-CC018F1C05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5CB9F-88FF-4F90-BB9E-7C23E40DD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1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70C90-4714-436F-B4DB-355C9E56F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FF79BE-CA91-40B3-894F-4CA35C9FC9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10C5B0-FEE6-4F9A-A79F-8BAFBF8F7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BCEC5-D0D8-4B17-80A4-A909AEED16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73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21A845-2D9F-4479-829E-D1B423EF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5A6EB5-BBDE-4C18-9481-85DA17B658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DA5C06A-BEDE-4AD7-AD98-AB04CC2B1F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39A8B1B-6BB4-4C3C-862C-03569F10FC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76FCD-48D7-4A94-A61F-FAADBEAC7F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B7427D10-17F3-49AC-9028-95B246016E3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>
            <a:extLst>
              <a:ext uri="{FF2B5EF4-FFF2-40B4-BE49-F238E27FC236}">
                <a16:creationId xmlns:a16="http://schemas.microsoft.com/office/drawing/2014/main" id="{4A4A9248-7312-4281-AF53-57619A45B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-121920" y="-91440"/>
            <a:ext cx="9387840" cy="704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ヒラギノ角ゴ Pro W3</vt:lpstr>
      <vt:lpstr>Calibri</vt:lpstr>
      <vt:lpstr>Blank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19</cp:revision>
  <dcterms:created xsi:type="dcterms:W3CDTF">2013-10-01T14:07:32Z</dcterms:created>
  <dcterms:modified xsi:type="dcterms:W3CDTF">2022-03-09T15:47:05Z</dcterms:modified>
</cp:coreProperties>
</file>