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A0DE74-EDA7-4FC6-BC9F-73FF7E5F6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57667-95D6-4491-B10F-0F5FAA3B5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293C6E-D1E2-4D86-8B50-03AFA396D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7461D-B26C-4FAD-B3AA-417745782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33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0B943-2C1F-4B35-9036-470621F6D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53089-BE33-40AA-B0C5-217DD479E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07F69D-B5F6-4787-AA5A-A0907D281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76B74-7F69-493C-99E8-D1978F811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0C39A-C0EA-4C85-B63E-17F05CED4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72001-6ED4-4425-A344-6DEEECC7D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77655-9B71-493D-9D90-0F85B8093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B8C6A-7094-40B8-BC00-31D8AA056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7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1C21B-8912-4489-BC8E-8DD1ED49E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32A3E-B3CE-4754-80EF-9CE803F67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94CA7-B828-4B30-95CB-B34EE2728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E4753-B39D-41E1-8E32-7F0A925F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ACC33-EA47-4F10-BE60-14089D284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433EE6-1F6E-4E00-B4CE-95065A0A4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F6E00-CB2C-4E16-8D2D-1329837C5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931D-1322-4384-8E5D-064924ECB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3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23F09-9F15-4EF3-B597-5FFDBA030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1A9AE-B05F-4A06-96D4-BD75C5FC1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43776-FA45-471A-9F79-581D1FE8E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83963-5F47-4F0A-879F-B6C7DADB8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8947C8-FB02-46C0-AD78-7D19004C2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F4E11A-CF07-4E09-9432-3818059A2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751E9-9C1D-4194-92CE-AECCA5456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6E510-DEAF-41A6-9908-6888637BE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1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17670-4540-4CFB-B92A-E681DB117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2D8F41-0296-4C22-8475-34584A29A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8DBEFE-4411-405B-907C-BC1F99CD0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154-7A2C-4387-86E3-CCCFBEDC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35C08A-14A0-4A4D-9EBC-0237A4EE9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08EED-7AAE-4105-8A69-42A7B5631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8393DF-5890-4C05-8E61-B922EBBBB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AE661-29D4-4EF3-904D-E0E6FA808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E6EB0-2152-490E-8200-C5D3753A3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0E528-6EE8-4AA8-831D-8844B269B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7ABE5-CE02-40F3-89D5-262AD4293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E2663-FD2B-4693-BE22-882545FAC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43FCB-9142-49A4-8CBF-8F7F19E2E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B37E6-BEFA-419A-B848-25457D44B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9CB16-494F-4211-97B4-9DFA774B7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A2501-7EC9-4539-B42A-DDA721877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776E19-309B-4C42-AC2B-C7E14D511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44D500-CDA9-40D1-AE71-74E4E0790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A2EEF5-9E5B-4FC9-83A2-A20ED59614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FA1975-A833-41A6-B853-734991D5D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2ADC82-AC7C-42D2-B9EF-20F73ED6AC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E7585C6-8D62-4EF8-8081-4D0ACE7E4F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C90C8EAE-4F9B-4EC4-B76B-0E434ED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2022-03-09T15:49:17Z</dcterms:modified>
</cp:coreProperties>
</file>