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9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0" autoAdjust="0"/>
    <p:restoredTop sz="87529" autoAdjust="0"/>
  </p:normalViewPr>
  <p:slideViewPr>
    <p:cSldViewPr>
      <p:cViewPr>
        <p:scale>
          <a:sx n="100" d="100"/>
          <a:sy n="100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EB812-58F3-4822-A1BA-E33B3C06D0CE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035CF-AFFF-4255-973A-49CD2093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Instructions:</a:t>
            </a:r>
            <a:r>
              <a:rPr lang="en-US" baseline="0" dirty="0" smtClean="0"/>
              <a:t> Have a child choose an “Earth” to reveal who will say the verse (e.g. those wearing shoes, who like swimming, have short hair etc.) Click on the statement to go to a corresponding slide with the memory verse. Have children who identify with the statement stand and say the verse together. Click on the home button in the bottom right-hand corner to return to the home screen to choose another </a:t>
            </a:r>
            <a:r>
              <a:rPr lang="en-US" baseline="0" smtClean="0"/>
              <a:t>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035CF-AFFF-4255-973A-49CD20932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2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6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C11E-1EB5-481E-BF93-D42729313D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E6CC-C22F-4666-8753-67A79D1EF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2.png"/><Relationship Id="rId5" Type="http://schemas.openxmlformats.org/officeDocument/2006/relationships/slide" Target="slide5.xml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wimming">
            <a:hlinkClick r:id="rId5" action="ppaction://hlinksldjump"/>
          </p:cNvPr>
          <p:cNvSpPr txBox="1"/>
          <p:nvPr/>
        </p:nvSpPr>
        <p:spPr>
          <a:xfrm>
            <a:off x="6400800" y="3886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likes swimming</a:t>
            </a:r>
            <a:endParaRPr lang="en-US" sz="4000" b="1" dirty="0"/>
          </a:p>
        </p:txBody>
      </p:sp>
      <p:sp>
        <p:nvSpPr>
          <p:cNvPr id="21" name="Video Games">
            <a:hlinkClick r:id="rId6" action="ppaction://hlinksldjump"/>
          </p:cNvPr>
          <p:cNvSpPr txBox="1"/>
          <p:nvPr/>
        </p:nvSpPr>
        <p:spPr>
          <a:xfrm>
            <a:off x="3314700" y="3886200"/>
            <a:ext cx="262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likes video games</a:t>
            </a:r>
            <a:endParaRPr lang="en-US" sz="4000" b="1" dirty="0"/>
          </a:p>
        </p:txBody>
      </p:sp>
      <p:sp>
        <p:nvSpPr>
          <p:cNvPr id="20" name="Long Hair">
            <a:hlinkClick r:id="rId7" action="ppaction://hlinksldjump"/>
          </p:cNvPr>
          <p:cNvSpPr txBox="1"/>
          <p:nvPr/>
        </p:nvSpPr>
        <p:spPr>
          <a:xfrm>
            <a:off x="457200" y="3886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has long hair</a:t>
            </a:r>
            <a:endParaRPr lang="en-US" sz="4000" b="1" dirty="0"/>
          </a:p>
        </p:txBody>
      </p:sp>
      <p:sp>
        <p:nvSpPr>
          <p:cNvPr id="22" name="Short Hair">
            <a:hlinkClick r:id="rId8" action="ppaction://hlinksldjump"/>
          </p:cNvPr>
          <p:cNvSpPr txBox="1"/>
          <p:nvPr/>
        </p:nvSpPr>
        <p:spPr>
          <a:xfrm>
            <a:off x="6400800" y="846201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has short hair</a:t>
            </a:r>
            <a:endParaRPr lang="en-US" sz="4000" b="1" dirty="0"/>
          </a:p>
        </p:txBody>
      </p:sp>
      <p:sp>
        <p:nvSpPr>
          <p:cNvPr id="19" name="Read">
            <a:hlinkClick r:id="rId9" action="ppaction://hlinksldjump"/>
          </p:cNvPr>
          <p:cNvSpPr txBox="1"/>
          <p:nvPr/>
        </p:nvSpPr>
        <p:spPr>
          <a:xfrm>
            <a:off x="3314700" y="846201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likes to read</a:t>
            </a:r>
            <a:endParaRPr lang="en-US" sz="4000" b="1" dirty="0"/>
          </a:p>
        </p:txBody>
      </p:sp>
      <p:sp>
        <p:nvSpPr>
          <p:cNvPr id="4" name="Shoes">
            <a:hlinkClick r:id="rId10" action="ppaction://hlinksldjump"/>
          </p:cNvPr>
          <p:cNvSpPr txBox="1"/>
          <p:nvPr/>
        </p:nvSpPr>
        <p:spPr>
          <a:xfrm>
            <a:off x="381000" y="846201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Whoever is wearing Shoes</a:t>
            </a:r>
            <a:endParaRPr lang="en-US" sz="4000" b="1" dirty="0"/>
          </a:p>
        </p:txBody>
      </p:sp>
      <p:grpSp>
        <p:nvGrpSpPr>
          <p:cNvPr id="10" name="Group 6"/>
          <p:cNvGrpSpPr/>
          <p:nvPr/>
        </p:nvGrpSpPr>
        <p:grpSpPr>
          <a:xfrm>
            <a:off x="6324600" y="3581400"/>
            <a:ext cx="2438400" cy="2523475"/>
            <a:chOff x="6477000" y="3581398"/>
            <a:chExt cx="2359550" cy="2523475"/>
          </a:xfrm>
        </p:grpSpPr>
        <p:pic>
          <p:nvPicPr>
            <p:cNvPr id="25" name="Earth 6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477000" y="3581398"/>
              <a:ext cx="235955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6"/>
            <p:cNvSpPr txBox="1"/>
            <p:nvPr/>
          </p:nvSpPr>
          <p:spPr>
            <a:xfrm>
              <a:off x="7124700" y="3776750"/>
              <a:ext cx="10668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ln w="19050">
                    <a:solidFill>
                      <a:schemeClr val="bg1"/>
                    </a:solidFill>
                  </a:ln>
                </a:rPr>
                <a:t>6</a:t>
              </a:r>
              <a:endParaRPr lang="en-US" sz="11500" b="1" dirty="0">
                <a:ln w="19050"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3390900" y="3581403"/>
            <a:ext cx="2362200" cy="2523476"/>
            <a:chOff x="3581400" y="3581400"/>
            <a:chExt cx="2282190" cy="2523475"/>
          </a:xfrm>
        </p:grpSpPr>
        <p:pic>
          <p:nvPicPr>
            <p:cNvPr id="17" name="Earth 5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3581400" y="3581400"/>
              <a:ext cx="228219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5"/>
            <p:cNvSpPr txBox="1"/>
            <p:nvPr/>
          </p:nvSpPr>
          <p:spPr>
            <a:xfrm>
              <a:off x="4191000" y="3776749"/>
              <a:ext cx="1066800" cy="186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5</a:t>
              </a: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457200" y="3581400"/>
            <a:ext cx="2362200" cy="2523475"/>
            <a:chOff x="685800" y="3581399"/>
            <a:chExt cx="2286000" cy="2523475"/>
          </a:xfrm>
        </p:grpSpPr>
        <p:pic>
          <p:nvPicPr>
            <p:cNvPr id="16" name="Earth 4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85800" y="3581399"/>
              <a:ext cx="228600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4"/>
            <p:cNvSpPr txBox="1"/>
            <p:nvPr/>
          </p:nvSpPr>
          <p:spPr>
            <a:xfrm>
              <a:off x="1219200" y="3776751"/>
              <a:ext cx="10668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4</a:t>
              </a:r>
            </a:p>
          </p:txBody>
        </p:sp>
      </p:grpSp>
      <p:grpSp>
        <p:nvGrpSpPr>
          <p:cNvPr id="7" name="Group 3"/>
          <p:cNvGrpSpPr/>
          <p:nvPr/>
        </p:nvGrpSpPr>
        <p:grpSpPr>
          <a:xfrm>
            <a:off x="6400800" y="555170"/>
            <a:ext cx="2438400" cy="2523476"/>
            <a:chOff x="6553200" y="555169"/>
            <a:chExt cx="2316480" cy="2523475"/>
          </a:xfrm>
        </p:grpSpPr>
        <p:pic>
          <p:nvPicPr>
            <p:cNvPr id="24" name="Earth 3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553200" y="555169"/>
              <a:ext cx="231648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3"/>
            <p:cNvSpPr txBox="1"/>
            <p:nvPr/>
          </p:nvSpPr>
          <p:spPr>
            <a:xfrm>
              <a:off x="7162800" y="728751"/>
              <a:ext cx="1066800" cy="186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3</a:t>
              </a: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390900" y="555172"/>
            <a:ext cx="2438400" cy="2523475"/>
            <a:chOff x="3505200" y="555171"/>
            <a:chExt cx="2358390" cy="2523475"/>
          </a:xfrm>
        </p:grpSpPr>
        <p:pic>
          <p:nvPicPr>
            <p:cNvPr id="18" name="Earth 2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3505200" y="555171"/>
              <a:ext cx="235839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2"/>
            <p:cNvSpPr txBox="1"/>
            <p:nvPr/>
          </p:nvSpPr>
          <p:spPr>
            <a:xfrm>
              <a:off x="4114800" y="804951"/>
              <a:ext cx="10668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ln w="19050">
                    <a:solidFill>
                      <a:schemeClr val="bg1"/>
                    </a:solidFill>
                  </a:ln>
                </a:rPr>
                <a:t>2</a:t>
              </a:r>
            </a:p>
          </p:txBody>
        </p:sp>
      </p:grpSp>
      <p:grpSp>
        <p:nvGrpSpPr>
          <p:cNvPr id="5" name="Group 1"/>
          <p:cNvGrpSpPr/>
          <p:nvPr/>
        </p:nvGrpSpPr>
        <p:grpSpPr>
          <a:xfrm>
            <a:off x="381000" y="555171"/>
            <a:ext cx="2438400" cy="2523475"/>
            <a:chOff x="609600" y="555170"/>
            <a:chExt cx="2339340" cy="2523475"/>
          </a:xfrm>
        </p:grpSpPr>
        <p:pic>
          <p:nvPicPr>
            <p:cNvPr id="2" name="Earth 1" descr="\\FILESRV1\Data\_CREATIVE SERVICES\GRAPHICS GARAGE\Photos\_STOCK PHOTOS\_THINK STOCK\SPACE\stk16339hsd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9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8" t="7316" r="11516" b="10984"/>
            <a:stretch/>
          </p:blipFill>
          <p:spPr bwMode="auto">
            <a:xfrm>
              <a:off x="609600" y="555170"/>
              <a:ext cx="2339340" cy="252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1"/>
            <p:cNvSpPr txBox="1"/>
            <p:nvPr/>
          </p:nvSpPr>
          <p:spPr>
            <a:xfrm>
              <a:off x="1219200" y="728751"/>
              <a:ext cx="10668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ln w="19050">
                    <a:solidFill>
                      <a:schemeClr val="bg1"/>
                    </a:solidFill>
                  </a:ln>
                </a:rPr>
                <a:t>1</a:t>
              </a:r>
              <a:endParaRPr lang="en-US" sz="11500" b="1" dirty="0">
                <a:ln w="19050"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2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1" grpId="0"/>
      <p:bldP spid="21" grpId="1"/>
      <p:bldP spid="20" grpId="0"/>
      <p:bldP spid="20" grpId="1"/>
      <p:bldP spid="22" grpId="0"/>
      <p:bldP spid="22" grpId="1"/>
      <p:bldP spid="19" grpId="0"/>
      <p:bldP spid="19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1\Data\_CREATIVE SERVICES\GRAPHICS GARAGE\Photos\_STOCK PHOTOS\_THINK STOCK\KIDS\168105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6133" r="-820" b="50108"/>
          <a:stretch/>
        </p:blipFill>
        <p:spPr bwMode="auto">
          <a:xfrm>
            <a:off x="-23586" y="3984172"/>
            <a:ext cx="9319986" cy="28738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929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75">
                  <a:solidFill>
                    <a:schemeClr val="tx1"/>
                  </a:solidFill>
                </a:ln>
              </a:rPr>
              <a:t>For 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</a:rPr>
              <a:t>God so loved the world, that he gave his only begotten Son, that whosoever believeth in him should not perish, but have everlasting life</a:t>
            </a:r>
            <a:r>
              <a:rPr lang="en-US" sz="3600" b="1" dirty="0" smtClean="0">
                <a:ln w="3175">
                  <a:solidFill>
                    <a:schemeClr val="tx1"/>
                  </a:solidFill>
                </a:ln>
              </a:rPr>
              <a:t>.</a:t>
            </a:r>
          </a:p>
          <a:p>
            <a:pPr algn="ctr"/>
            <a:r>
              <a:rPr lang="en-US" sz="3600" b="1" dirty="0" smtClean="0">
                <a:ln w="3175">
                  <a:solidFill>
                    <a:schemeClr val="tx1"/>
                  </a:solidFill>
                </a:ln>
              </a:rPr>
              <a:t>John 3:16</a:t>
            </a:r>
            <a:endParaRPr lang="en-US" sz="36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FILESRV1\Data\_CREATIVE SERVICES\GRAPHICS GARAGE\Photos\_STOCK PHOTOS\_THINK STOCK\KIDS\1244284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t="12934" r="4489"/>
          <a:stretch/>
        </p:blipFill>
        <p:spPr bwMode="auto">
          <a:xfrm>
            <a:off x="4789717" y="-31921"/>
            <a:ext cx="4506685" cy="696612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200" y="920621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For </a:t>
            </a:r>
            <a:r>
              <a:rPr lang="en-US" sz="4000" b="1" dirty="0"/>
              <a:t>God so loved the world, that he gave his only begotten Son, that whosoever believeth in him should not perish, but have everlasting life</a:t>
            </a:r>
            <a:r>
              <a:rPr lang="en-US" sz="4000" b="1" dirty="0" smtClean="0"/>
              <a:t>.</a:t>
            </a:r>
          </a:p>
          <a:p>
            <a:pPr algn="ctr"/>
            <a:r>
              <a:rPr lang="en-US" sz="4000" b="1" dirty="0" smtClean="0"/>
              <a:t>John 3:16</a:t>
            </a:r>
            <a:endParaRPr lang="en-US" sz="4000" b="1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accent3">
              <a:lumMod val="50000"/>
              <a:alpha val="59000"/>
            </a:schemeClr>
          </a:solidFill>
          <a:ln>
            <a:solidFill>
              <a:schemeClr val="accent3">
                <a:lumMod val="20000"/>
                <a:lumOff val="8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Boy"/>
          <p:cNvGrpSpPr/>
          <p:nvPr/>
        </p:nvGrpSpPr>
        <p:grpSpPr>
          <a:xfrm>
            <a:off x="-609600" y="-21771"/>
            <a:ext cx="4800600" cy="6879771"/>
            <a:chOff x="-457200" y="519"/>
            <a:chExt cx="4800600" cy="6642045"/>
          </a:xfrm>
        </p:grpSpPr>
        <p:pic>
          <p:nvPicPr>
            <p:cNvPr id="4098" name="Picture 2" descr="\\FILESRV1\Data\_CREATIVE SERVICES\GRAPHICS GARAGE\Photos\_STOCK PHOTOS\_THINK STOCK\KIDS\7845826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57200" y="519"/>
              <a:ext cx="4800600" cy="66420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\\FILESRV1\Data\_CREATIVE SERVICES\GRAPHICS GARAGE\Photos\_STOCK PHOTOS\_THINK STOCK\KIDS\7845826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99"/>
            <a:stretch/>
          </p:blipFill>
          <p:spPr bwMode="auto">
            <a:xfrm>
              <a:off x="-446314" y="4582689"/>
              <a:ext cx="2142507" cy="205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191002" y="920621"/>
            <a:ext cx="49910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For </a:t>
            </a:r>
            <a:r>
              <a:rPr lang="en-US" sz="4000" b="1" dirty="0"/>
              <a:t>God so loved the world, that he gave his only begotten Son, that whosoever believeth in him should not perish, but have everlasting life</a:t>
            </a:r>
            <a:r>
              <a:rPr lang="en-US" sz="4000" b="1" dirty="0" smtClean="0"/>
              <a:t>.</a:t>
            </a:r>
          </a:p>
          <a:p>
            <a:pPr algn="ctr"/>
            <a:r>
              <a:rPr lang="en-US" sz="4000" b="1" dirty="0" smtClean="0"/>
              <a:t>John 3:16</a:t>
            </a:r>
            <a:endParaRPr lang="en-US" sz="4000" b="1" dirty="0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FILESRV1\Data\_CREATIVE SERVICES\GRAPHICS GARAGE\Photos\_STOCK PHOTOS\_THINK STOCK\KIDS\123114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7623" y="-21772"/>
            <a:ext cx="4398779" cy="695597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76200" y="920621"/>
            <a:ext cx="49738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For </a:t>
            </a:r>
            <a:r>
              <a:rPr lang="en-US" sz="4000" b="1" dirty="0"/>
              <a:t>God so loved the world, that he gave his only begotten Son, that whosoever believeth in him should not perish, but have everlasting life</a:t>
            </a:r>
            <a:r>
              <a:rPr lang="en-US" sz="4000" b="1" dirty="0" smtClean="0"/>
              <a:t>.</a:t>
            </a:r>
          </a:p>
          <a:p>
            <a:pPr algn="ctr"/>
            <a:r>
              <a:rPr lang="en-US" sz="4000" b="1" dirty="0" smtClean="0"/>
              <a:t>John 3:16</a:t>
            </a:r>
            <a:endParaRPr lang="en-US" sz="4000" b="1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FILESRV1\Data\_CREATIVE SERVICES\GRAPHICS GARAGE\Photos\_STOCK PHOTOS\_THINK STOCK\KIDS\790851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1000" y="-43543"/>
            <a:ext cx="4386943" cy="69015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920621"/>
            <a:ext cx="502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For </a:t>
            </a:r>
            <a:r>
              <a:rPr lang="en-US" sz="4000" b="1" dirty="0"/>
              <a:t>God so loved the world, that he gave his only begotten Son, that whosoever believeth in him should not perish, but have everlasting life</a:t>
            </a:r>
            <a:r>
              <a:rPr lang="en-US" sz="4000" b="1" dirty="0" smtClean="0"/>
              <a:t>.</a:t>
            </a:r>
          </a:p>
          <a:p>
            <a:pPr algn="ctr"/>
            <a:r>
              <a:rPr lang="en-US" sz="4000" b="1" dirty="0" smtClean="0"/>
              <a:t>John 3:16</a:t>
            </a:r>
            <a:endParaRPr lang="en-US" sz="4000" b="1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FILESRV1\Data\_CREATIVE SERVICES\GRAPHICS GARAGE\Photos\_STOCK PHOTOS\_THINK STOCK\BACKGROUNDS\3677084-1600x24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5" y="-21771"/>
            <a:ext cx="9319985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" y="920621"/>
            <a:ext cx="48386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For </a:t>
            </a:r>
            <a:r>
              <a:rPr lang="en-US" sz="4000" b="1" dirty="0"/>
              <a:t>God so loved the world, that he gave his only begotten Son, that whosoever believeth in him should not perish, but have everlasting life</a:t>
            </a:r>
            <a:r>
              <a:rPr lang="en-US" sz="4000" b="1" dirty="0" smtClean="0"/>
              <a:t>.</a:t>
            </a:r>
          </a:p>
          <a:p>
            <a:pPr algn="ctr"/>
            <a:r>
              <a:rPr lang="en-US" sz="4000" b="1" dirty="0" smtClean="0"/>
              <a:t>John 3:16</a:t>
            </a:r>
            <a:endParaRPr lang="en-US" sz="4000" b="1" dirty="0"/>
          </a:p>
        </p:txBody>
      </p:sp>
      <p:pic>
        <p:nvPicPr>
          <p:cNvPr id="7" name="Picture 4" descr="\\FILESRV1\Data\_CREATIVE SERVICES\GRAPHICS GARAGE\Photos\_STOCK PHOTOS\_THINK STOCK\KIDS\ThinkstockPhotos-46725488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535" y="-76200"/>
            <a:ext cx="3924617" cy="70104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FILESRV1\Data\_CREATIVE SERVICES\GRAPHICS GARAGE\Photos\_STOCK PHOTOS\_THINK STOCK\KIDS\ThinkstockPhotos-46725488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3000" y="-76200"/>
            <a:ext cx="533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610600" y="6373587"/>
            <a:ext cx="419100" cy="381000"/>
          </a:xfrm>
          <a:prstGeom prst="actionButtonHome">
            <a:avLst/>
          </a:prstGeom>
          <a:solidFill>
            <a:schemeClr val="bg2">
              <a:alpha val="23000"/>
            </a:schemeClr>
          </a:solidFill>
          <a:ln>
            <a:solidFill>
              <a:schemeClr val="bg1">
                <a:lumMod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299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Brunson</dc:creator>
  <cp:lastModifiedBy>Sarah Brunson</cp:lastModifiedBy>
  <cp:revision>52</cp:revision>
  <dcterms:created xsi:type="dcterms:W3CDTF">2017-03-23T15:38:57Z</dcterms:created>
  <dcterms:modified xsi:type="dcterms:W3CDTF">2017-05-24T20:45:43Z</dcterms:modified>
</cp:coreProperties>
</file>