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61" r:id="rId6"/>
    <p:sldId id="260" r:id="rId7"/>
    <p:sldId id="25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0" autoAdjust="0"/>
    <p:restoredTop sz="87529" autoAdjust="0"/>
  </p:normalViewPr>
  <p:slideViewPr>
    <p:cSldViewPr>
      <p:cViewPr varScale="1">
        <p:scale>
          <a:sx n="99" d="100"/>
          <a:sy n="99" d="100"/>
        </p:scale>
        <p:origin x="106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EB812-58F3-4822-A1BA-E33B3C06D0C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035CF-AFFF-4255-973A-49CD2093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  <a:r>
              <a:rPr lang="en-US" baseline="0" dirty="0"/>
              <a:t> Have a child choose an “Earth” to reveal who will say the verse (e.g. those wearing shoes, who like swimming, have short hair etc.) Click on the statement to go to a corresponding slide with the memory verse. Have children who identify with the statement stand and say the verse together. Click on the home button in the bottom right-hand corner to return to the home screen to choose another </a:t>
            </a:r>
            <a:r>
              <a:rPr lang="en-US" baseline="0"/>
              <a:t>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035CF-AFFF-4255-973A-49CD20932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2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C11E-1EB5-481E-BF93-D42729313D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1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microsoft.com/office/2007/relationships/hdphoto" Target="../media/hdphoto2.wdp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2.png"/><Relationship Id="rId5" Type="http://schemas.openxmlformats.org/officeDocument/2006/relationships/slide" Target="slide5.xml"/><Relationship Id="rId15" Type="http://schemas.openxmlformats.org/officeDocument/2006/relationships/image" Target="../media/image4.png"/><Relationship Id="rId10" Type="http://schemas.openxmlformats.org/officeDocument/2006/relationships/slide" Target="slide2.xml"/><Relationship Id="rId19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slide" Target="slide3.xml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wimming">
            <a:hlinkClick r:id="rId5" action="ppaction://hlinksldjump"/>
          </p:cNvPr>
          <p:cNvSpPr txBox="1"/>
          <p:nvPr/>
        </p:nvSpPr>
        <p:spPr>
          <a:xfrm>
            <a:off x="6400800" y="291465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Whoever likes swimming</a:t>
            </a:r>
          </a:p>
        </p:txBody>
      </p:sp>
      <p:sp>
        <p:nvSpPr>
          <p:cNvPr id="21" name="Video Games">
            <a:hlinkClick r:id="rId6" action="ppaction://hlinksldjump"/>
          </p:cNvPr>
          <p:cNvSpPr txBox="1"/>
          <p:nvPr/>
        </p:nvSpPr>
        <p:spPr>
          <a:xfrm>
            <a:off x="3314700" y="2914650"/>
            <a:ext cx="262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Whoever likes video games</a:t>
            </a:r>
          </a:p>
        </p:txBody>
      </p:sp>
      <p:sp>
        <p:nvSpPr>
          <p:cNvPr id="20" name="Long Hair">
            <a:hlinkClick r:id="rId7" action="ppaction://hlinksldjump"/>
          </p:cNvPr>
          <p:cNvSpPr txBox="1"/>
          <p:nvPr/>
        </p:nvSpPr>
        <p:spPr>
          <a:xfrm>
            <a:off x="457200" y="291465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Whoever has long hair</a:t>
            </a:r>
          </a:p>
        </p:txBody>
      </p:sp>
      <p:sp>
        <p:nvSpPr>
          <p:cNvPr id="22" name="Short Hair">
            <a:hlinkClick r:id="rId8" action="ppaction://hlinksldjump"/>
          </p:cNvPr>
          <p:cNvSpPr txBox="1"/>
          <p:nvPr/>
        </p:nvSpPr>
        <p:spPr>
          <a:xfrm>
            <a:off x="6400800" y="634651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Whoever has short hair</a:t>
            </a:r>
          </a:p>
        </p:txBody>
      </p:sp>
      <p:sp>
        <p:nvSpPr>
          <p:cNvPr id="19" name="Read">
            <a:hlinkClick r:id="rId9" action="ppaction://hlinksldjump"/>
          </p:cNvPr>
          <p:cNvSpPr txBox="1"/>
          <p:nvPr/>
        </p:nvSpPr>
        <p:spPr>
          <a:xfrm>
            <a:off x="3314700" y="634651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Whoever likes to read</a:t>
            </a:r>
          </a:p>
        </p:txBody>
      </p:sp>
      <p:sp>
        <p:nvSpPr>
          <p:cNvPr id="4" name="Shoes">
            <a:hlinkClick r:id="rId10" action="ppaction://hlinksldjump"/>
          </p:cNvPr>
          <p:cNvSpPr txBox="1"/>
          <p:nvPr/>
        </p:nvSpPr>
        <p:spPr>
          <a:xfrm>
            <a:off x="381000" y="634651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Whoever is wearing Shoes</a:t>
            </a:r>
          </a:p>
        </p:txBody>
      </p:sp>
      <p:grpSp>
        <p:nvGrpSpPr>
          <p:cNvPr id="10" name="Group 6"/>
          <p:cNvGrpSpPr/>
          <p:nvPr/>
        </p:nvGrpSpPr>
        <p:grpSpPr>
          <a:xfrm>
            <a:off x="6553200" y="2647950"/>
            <a:ext cx="2133600" cy="2019300"/>
            <a:chOff x="6477000" y="3581398"/>
            <a:chExt cx="2359550" cy="2533531"/>
          </a:xfrm>
        </p:grpSpPr>
        <p:pic>
          <p:nvPicPr>
            <p:cNvPr id="25" name="Earth 6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477000" y="3581398"/>
              <a:ext cx="235955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6"/>
            <p:cNvSpPr txBox="1"/>
            <p:nvPr/>
          </p:nvSpPr>
          <p:spPr>
            <a:xfrm>
              <a:off x="7124700" y="3632198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6</a:t>
              </a: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3581400" y="2686052"/>
            <a:ext cx="2095500" cy="1943098"/>
            <a:chOff x="3581400" y="3581400"/>
            <a:chExt cx="2282190" cy="2533530"/>
          </a:xfrm>
        </p:grpSpPr>
        <p:pic>
          <p:nvPicPr>
            <p:cNvPr id="17" name="Earth 5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3581400" y="3581400"/>
              <a:ext cx="228219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5"/>
            <p:cNvSpPr txBox="1"/>
            <p:nvPr/>
          </p:nvSpPr>
          <p:spPr>
            <a:xfrm>
              <a:off x="4191000" y="3632199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5</a:t>
              </a: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09600" y="2686050"/>
            <a:ext cx="2057400" cy="1900148"/>
            <a:chOff x="685800" y="3581399"/>
            <a:chExt cx="2286000" cy="2533531"/>
          </a:xfrm>
        </p:grpSpPr>
        <p:pic>
          <p:nvPicPr>
            <p:cNvPr id="16" name="Earth 4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85800" y="3581399"/>
              <a:ext cx="228600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4"/>
            <p:cNvSpPr txBox="1"/>
            <p:nvPr/>
          </p:nvSpPr>
          <p:spPr>
            <a:xfrm>
              <a:off x="1219200" y="3632199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4</a:t>
              </a: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6477000" y="416377"/>
            <a:ext cx="2133600" cy="1892607"/>
            <a:chOff x="6553200" y="555169"/>
            <a:chExt cx="2316480" cy="2523475"/>
          </a:xfrm>
        </p:grpSpPr>
        <p:pic>
          <p:nvPicPr>
            <p:cNvPr id="24" name="Earth 3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553200" y="555169"/>
              <a:ext cx="231648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3"/>
            <p:cNvSpPr txBox="1"/>
            <p:nvPr/>
          </p:nvSpPr>
          <p:spPr>
            <a:xfrm>
              <a:off x="7162800" y="584200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3</a:t>
              </a: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467100" y="416379"/>
            <a:ext cx="2209800" cy="1960019"/>
            <a:chOff x="3505200" y="555171"/>
            <a:chExt cx="2358390" cy="2613359"/>
          </a:xfrm>
        </p:grpSpPr>
        <p:pic>
          <p:nvPicPr>
            <p:cNvPr id="18" name="Earth 2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3505200" y="555171"/>
              <a:ext cx="235839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2"/>
            <p:cNvSpPr txBox="1"/>
            <p:nvPr/>
          </p:nvSpPr>
          <p:spPr>
            <a:xfrm>
              <a:off x="4114800" y="685799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5" name="Group 1"/>
          <p:cNvGrpSpPr/>
          <p:nvPr/>
        </p:nvGrpSpPr>
        <p:grpSpPr>
          <a:xfrm>
            <a:off x="457200" y="416378"/>
            <a:ext cx="2209800" cy="1892606"/>
            <a:chOff x="609600" y="555170"/>
            <a:chExt cx="2339340" cy="2523475"/>
          </a:xfrm>
        </p:grpSpPr>
        <p:pic>
          <p:nvPicPr>
            <p:cNvPr id="2" name="Earth 1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09600" y="555170"/>
              <a:ext cx="233934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1"/>
            <p:cNvSpPr txBox="1"/>
            <p:nvPr/>
          </p:nvSpPr>
          <p:spPr>
            <a:xfrm>
              <a:off x="1219200" y="584199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2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1" grpId="0"/>
      <p:bldP spid="21" grpId="1"/>
      <p:bldP spid="20" grpId="0"/>
      <p:bldP spid="20" grpId="1"/>
      <p:bldP spid="22" grpId="0"/>
      <p:bldP spid="22" grpId="1"/>
      <p:bldP spid="19" grpId="0"/>
      <p:bldP spid="19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1\Data\_CREATIVE SERVICES\GRAPHICS GARAGE\Photos\_STOCK PHOTOS\_THINK STOCK\KIDS\168105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6133" r="-820" b="50108"/>
          <a:stretch/>
        </p:blipFill>
        <p:spPr bwMode="auto">
          <a:xfrm>
            <a:off x="-23586" y="2800350"/>
            <a:ext cx="9319986" cy="234315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00050"/>
            <a:ext cx="9296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3175">
                  <a:solidFill>
                    <a:schemeClr val="tx1"/>
                  </a:solidFill>
                </a:ln>
              </a:rPr>
              <a:t>For God so loved the world, that he gave his only begotten Son, that whosoever believeth in him should not perish, but have everlasting life.</a:t>
            </a:r>
          </a:p>
          <a:p>
            <a:pPr algn="ctr"/>
            <a:r>
              <a:rPr lang="en-US" sz="3400" b="1" dirty="0">
                <a:ln w="3175">
                  <a:solidFill>
                    <a:schemeClr val="tx1"/>
                  </a:solidFill>
                </a:ln>
              </a:rPr>
              <a:t>John 3:16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FILESRV1\Data\_CREATIVE SERVICES\GRAPHICS GARAGE\Photos\_STOCK PHOTOS\_THINK STOCK\KIDS\1244284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t="12934" r="-936"/>
          <a:stretch/>
        </p:blipFill>
        <p:spPr bwMode="auto">
          <a:xfrm>
            <a:off x="4953000" y="-23941"/>
            <a:ext cx="4267200" cy="522459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200" y="133350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For God so loved the world, that he gave his only begotten Son, that whosoever believeth in him should not perish, but have everlasting life.</a:t>
            </a:r>
          </a:p>
          <a:p>
            <a:pPr algn="ctr"/>
            <a:r>
              <a:rPr lang="en-US" sz="4000" b="1" dirty="0"/>
              <a:t>John 3:16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accent3">
              <a:lumMod val="50000"/>
              <a:alpha val="59000"/>
            </a:schemeClr>
          </a:solidFill>
          <a:ln>
            <a:solidFill>
              <a:schemeClr val="accent3">
                <a:lumMod val="20000"/>
                <a:lumOff val="8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Boy"/>
          <p:cNvGrpSpPr/>
          <p:nvPr/>
        </p:nvGrpSpPr>
        <p:grpSpPr>
          <a:xfrm>
            <a:off x="-228600" y="-16328"/>
            <a:ext cx="4343400" cy="5159828"/>
            <a:chOff x="-457200" y="519"/>
            <a:chExt cx="4800600" cy="6642045"/>
          </a:xfrm>
        </p:grpSpPr>
        <p:pic>
          <p:nvPicPr>
            <p:cNvPr id="4098" name="Picture 2" descr="\\FILESRV1\Data\_CREATIVE SERVICES\GRAPHICS GARAGE\Photos\_STOCK PHOTOS\_THINK STOCK\KIDS\7845826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57200" y="519"/>
              <a:ext cx="4800600" cy="66420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\\FILESRV1\Data\_CREATIVE SERVICES\GRAPHICS GARAGE\Photos\_STOCK PHOTOS\_THINK STOCK\KIDS\7845826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99"/>
            <a:stretch/>
          </p:blipFill>
          <p:spPr bwMode="auto">
            <a:xfrm>
              <a:off x="-446314" y="4582689"/>
              <a:ext cx="2142507" cy="205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191001" y="57150"/>
            <a:ext cx="49910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For God so loved the world, that he gave his only begotten Son, that whosoever believeth in him should not perish, but have everlasting life.</a:t>
            </a:r>
          </a:p>
          <a:p>
            <a:pPr algn="ctr"/>
            <a:r>
              <a:rPr lang="en-US" sz="4000" b="1" dirty="0"/>
              <a:t>John 3:16</a:t>
            </a: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FILESRV1\Data\_CREATIVE SERVICES\GRAPHICS GARAGE\Photos\_STOCK PHOTOS\_THINK STOCK\KIDS\123114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222" y="-16329"/>
            <a:ext cx="4017778" cy="521697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76200" y="57150"/>
            <a:ext cx="49738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For God so loved the world, that he gave his only begotten Son, that whosoever believeth in him should not perish, but have everlasting life.</a:t>
            </a:r>
          </a:p>
          <a:p>
            <a:pPr algn="ctr"/>
            <a:r>
              <a:rPr lang="en-US" sz="4000" b="1" dirty="0"/>
              <a:t>John 3:16</a:t>
            </a: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FILESRV1\Data\_CREATIVE SERVICES\GRAPHICS GARAGE\Photos\_STOCK PHOTOS\_THINK STOCK\KIDS\790851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585" y="-32657"/>
            <a:ext cx="3853543" cy="51761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133350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For God so loved the world, that he gave his only begotten Son, that whosoever believeth in him should not perish, but have everlasting life.</a:t>
            </a:r>
          </a:p>
          <a:p>
            <a:pPr algn="ctr"/>
            <a:r>
              <a:rPr lang="en-US" sz="4000" b="1" dirty="0"/>
              <a:t>John 3:16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" y="145792"/>
            <a:ext cx="48386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For God so loved the world, that he gave his only begotten Son, that whosoever believeth in him should not perish, but have everlasting life.</a:t>
            </a:r>
          </a:p>
          <a:p>
            <a:pPr algn="ctr"/>
            <a:r>
              <a:rPr lang="en-US" sz="4000" b="1" dirty="0"/>
              <a:t>John 3:16</a:t>
            </a:r>
          </a:p>
        </p:txBody>
      </p:sp>
      <p:pic>
        <p:nvPicPr>
          <p:cNvPr id="7" name="Picture 4" descr="\\FILESRV1\Data\_CREATIVE SERVICES\GRAPHICS GARAGE\Photos\_STOCK PHOTOS\_THINK STOCK\KIDS\ThinkstockPhotos-46725488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535" y="-57150"/>
            <a:ext cx="3486466" cy="5257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FILESRV1\Data\_CREATIVE SERVICES\GRAPHICS GARAGE\Photos\_STOCK PHOTOS\_THINK STOCK\KIDS\ThinkstockPhotos-46725488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1" y="-57150"/>
            <a:ext cx="9143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301</Words>
  <Application>Microsoft Office PowerPoint</Application>
  <PresentationFormat>On-screen Show (16:9)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Brunson</dc:creator>
  <cp:lastModifiedBy>Zoe York</cp:lastModifiedBy>
  <cp:revision>53</cp:revision>
  <dcterms:created xsi:type="dcterms:W3CDTF">2017-03-23T15:38:57Z</dcterms:created>
  <dcterms:modified xsi:type="dcterms:W3CDTF">2022-03-25T14:35:13Z</dcterms:modified>
</cp:coreProperties>
</file>