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836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11"/>
            <a:ext cx="9144000" cy="677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him should not perish, but have everlasting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82286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24304"/>
            <a:ext cx="9144000" cy="620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whosoever believeth in him should not perish, but have everlasting life.”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11"/>
            <a:ext cx="9144000" cy="677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</a:t>
            </a:r>
            <a:b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him should not perish, but have everlasting life.”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54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8505164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145</TotalTime>
  <Words>102</Words>
  <Application>Microsoft Office PowerPoint</Application>
  <PresentationFormat>On-screen Show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2022-03-04T17:41:31Z</dcterms:modified>
</cp:coreProperties>
</file>