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13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9019"/>
            <a:ext cx="9143999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 in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32922"/>
            <a:ext cx="9143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begotten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whosoever believeth in 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9019"/>
            <a:ext cx="9143999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 in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190684003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150</TotalTime>
  <Words>103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2022-03-04T17:41:28Z</dcterms:modified>
</cp:coreProperties>
</file>