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0" autoAdjust="0"/>
    <p:restoredTop sz="82421" autoAdjust="0"/>
  </p:normalViewPr>
  <p:slideViewPr>
    <p:cSldViewPr>
      <p:cViewPr varScale="1">
        <p:scale>
          <a:sx n="92" d="100"/>
          <a:sy n="9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B812-58F3-4822-A1BA-E33B3C06D0CE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035CF-AFFF-4255-973A-49CD2093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  <a:r>
              <a:rPr lang="en-US" baseline="0" dirty="0" smtClean="0"/>
              <a:t> Have a child choose an “Earth” to reveal who will say the verse (e.g. those wearing shoes, who like swimming, have short hair etc.) Click on the statement to go to a corresponding slide with the memory verse. Have children who identify with the statement stand and say the verse together. Click on the home button in the bottom right-hand corner to return to the home screen to choose another </a:t>
            </a:r>
            <a:r>
              <a:rPr lang="en-US" baseline="0" smtClean="0"/>
              <a:t>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035CF-AFFF-4255-973A-49CD20932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C11E-1EB5-481E-BF93-D42729313DAF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2.png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wimming">
            <a:hlinkClick r:id="rId5" action="ppaction://hlinksldjump"/>
          </p:cNvPr>
          <p:cNvSpPr txBox="1"/>
          <p:nvPr/>
        </p:nvSpPr>
        <p:spPr>
          <a:xfrm>
            <a:off x="6400800" y="3886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swimming</a:t>
            </a:r>
            <a:endParaRPr lang="en-US" sz="4000" b="1" dirty="0"/>
          </a:p>
        </p:txBody>
      </p:sp>
      <p:sp>
        <p:nvSpPr>
          <p:cNvPr id="21" name="Video Games">
            <a:hlinkClick r:id="rId6" action="ppaction://hlinksldjump"/>
          </p:cNvPr>
          <p:cNvSpPr txBox="1"/>
          <p:nvPr/>
        </p:nvSpPr>
        <p:spPr>
          <a:xfrm>
            <a:off x="3314700" y="3886200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video games</a:t>
            </a:r>
            <a:endParaRPr lang="en-US" sz="4000" b="1" dirty="0"/>
          </a:p>
        </p:txBody>
      </p:sp>
      <p:sp>
        <p:nvSpPr>
          <p:cNvPr id="20" name="Long Hair">
            <a:hlinkClick r:id="rId7" action="ppaction://hlinksldjump"/>
          </p:cNvPr>
          <p:cNvSpPr txBox="1"/>
          <p:nvPr/>
        </p:nvSpPr>
        <p:spPr>
          <a:xfrm>
            <a:off x="457200" y="3886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has long hair</a:t>
            </a:r>
            <a:endParaRPr lang="en-US" sz="4000" b="1" dirty="0"/>
          </a:p>
        </p:txBody>
      </p:sp>
      <p:sp>
        <p:nvSpPr>
          <p:cNvPr id="22" name="Short Hair">
            <a:hlinkClick r:id="rId8" action="ppaction://hlinksldjump"/>
          </p:cNvPr>
          <p:cNvSpPr txBox="1"/>
          <p:nvPr/>
        </p:nvSpPr>
        <p:spPr>
          <a:xfrm>
            <a:off x="6400800" y="84620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has short hair</a:t>
            </a:r>
            <a:endParaRPr lang="en-US" sz="4000" b="1" dirty="0"/>
          </a:p>
        </p:txBody>
      </p:sp>
      <p:sp>
        <p:nvSpPr>
          <p:cNvPr id="19" name="Read">
            <a:hlinkClick r:id="rId9" action="ppaction://hlinksldjump"/>
          </p:cNvPr>
          <p:cNvSpPr txBox="1"/>
          <p:nvPr/>
        </p:nvSpPr>
        <p:spPr>
          <a:xfrm>
            <a:off x="3314700" y="84620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to read</a:t>
            </a:r>
            <a:endParaRPr lang="en-US" sz="4000" b="1" dirty="0"/>
          </a:p>
        </p:txBody>
      </p:sp>
      <p:sp>
        <p:nvSpPr>
          <p:cNvPr id="4" name="Shoes">
            <a:hlinkClick r:id="rId10" action="ppaction://hlinksldjump"/>
          </p:cNvPr>
          <p:cNvSpPr txBox="1"/>
          <p:nvPr/>
        </p:nvSpPr>
        <p:spPr>
          <a:xfrm>
            <a:off x="381000" y="846201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is wearing Shoes</a:t>
            </a:r>
            <a:endParaRPr lang="en-US" sz="4000" b="1" dirty="0"/>
          </a:p>
        </p:txBody>
      </p:sp>
      <p:grpSp>
        <p:nvGrpSpPr>
          <p:cNvPr id="10" name="Group 6"/>
          <p:cNvGrpSpPr/>
          <p:nvPr/>
        </p:nvGrpSpPr>
        <p:grpSpPr>
          <a:xfrm>
            <a:off x="6324600" y="3581400"/>
            <a:ext cx="2514600" cy="2523475"/>
            <a:chOff x="6367670" y="3581398"/>
            <a:chExt cx="2319130" cy="2523475"/>
          </a:xfrm>
        </p:grpSpPr>
        <p:pic>
          <p:nvPicPr>
            <p:cNvPr id="25" name="Earth 6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367670" y="3581398"/>
              <a:ext cx="231913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6"/>
            <p:cNvSpPr txBox="1"/>
            <p:nvPr/>
          </p:nvSpPr>
          <p:spPr>
            <a:xfrm>
              <a:off x="7010400" y="3733798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19050">
                    <a:solidFill>
                      <a:schemeClr val="bg1"/>
                    </a:solidFill>
                  </a:ln>
                </a:rPr>
                <a:t>6</a:t>
              </a:r>
              <a:endParaRPr lang="en-US" sz="115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3371850" y="3581401"/>
            <a:ext cx="2552700" cy="2523475"/>
            <a:chOff x="3394710" y="3581400"/>
            <a:chExt cx="2396490" cy="2523475"/>
          </a:xfrm>
        </p:grpSpPr>
        <p:pic>
          <p:nvPicPr>
            <p:cNvPr id="17" name="Earth 5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394710" y="3581400"/>
              <a:ext cx="23964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5"/>
            <p:cNvSpPr txBox="1"/>
            <p:nvPr/>
          </p:nvSpPr>
          <p:spPr>
            <a:xfrm>
              <a:off x="4038600" y="3733797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5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533400" y="3581400"/>
            <a:ext cx="2438400" cy="2523475"/>
            <a:chOff x="502920" y="3581399"/>
            <a:chExt cx="2316480" cy="2523475"/>
          </a:xfrm>
        </p:grpSpPr>
        <p:pic>
          <p:nvPicPr>
            <p:cNvPr id="16" name="Earth 4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502920" y="3581399"/>
              <a:ext cx="231648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4"/>
            <p:cNvSpPr txBox="1"/>
            <p:nvPr/>
          </p:nvSpPr>
          <p:spPr>
            <a:xfrm>
              <a:off x="1143000" y="3733799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4</a:t>
              </a: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6400800" y="555169"/>
            <a:ext cx="2514600" cy="2523476"/>
            <a:chOff x="6400800" y="555169"/>
            <a:chExt cx="2362200" cy="2523475"/>
          </a:xfrm>
        </p:grpSpPr>
        <p:pic>
          <p:nvPicPr>
            <p:cNvPr id="24" name="Earth 3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400800" y="555169"/>
              <a:ext cx="236220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3"/>
            <p:cNvSpPr txBox="1"/>
            <p:nvPr/>
          </p:nvSpPr>
          <p:spPr>
            <a:xfrm>
              <a:off x="7101840" y="787400"/>
              <a:ext cx="1066800" cy="186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411855" y="555172"/>
            <a:ext cx="2548890" cy="2523475"/>
            <a:chOff x="3394710" y="555171"/>
            <a:chExt cx="2396490" cy="2523475"/>
          </a:xfrm>
        </p:grpSpPr>
        <p:pic>
          <p:nvPicPr>
            <p:cNvPr id="18" name="Earth 2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394710" y="555171"/>
              <a:ext cx="23964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"/>
            <p:cNvSpPr txBox="1"/>
            <p:nvPr/>
          </p:nvSpPr>
          <p:spPr>
            <a:xfrm>
              <a:off x="4095750" y="685799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457200" y="555171"/>
            <a:ext cx="2514600" cy="2523475"/>
            <a:chOff x="480060" y="555170"/>
            <a:chExt cx="2339340" cy="2523475"/>
          </a:xfrm>
        </p:grpSpPr>
        <p:pic>
          <p:nvPicPr>
            <p:cNvPr id="2" name="Earth 1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480060" y="555170"/>
              <a:ext cx="233934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1"/>
            <p:cNvSpPr txBox="1"/>
            <p:nvPr/>
          </p:nvSpPr>
          <p:spPr>
            <a:xfrm>
              <a:off x="1143000" y="685799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19050">
                    <a:solidFill>
                      <a:schemeClr val="bg1"/>
                    </a:solidFill>
                  </a:ln>
                </a:rPr>
                <a:t>1</a:t>
              </a:r>
              <a:endParaRPr lang="en-US" sz="115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0" grpId="0"/>
      <p:bldP spid="20" grpId="1"/>
      <p:bldP spid="22" grpId="0"/>
      <p:bldP spid="22" grpId="1"/>
      <p:bldP spid="19" grpId="0"/>
      <p:bldP spid="19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1\Data\_CREATIVE SERVICES\GRAPHICS GARAGE\Photos\_STOCK PHOTOS\_THINK STOCK\KIDS\168105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50108"/>
          <a:stretch/>
        </p:blipFill>
        <p:spPr bwMode="auto">
          <a:xfrm>
            <a:off x="-76200" y="3733800"/>
            <a:ext cx="9296400" cy="312420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585" y="452835"/>
            <a:ext cx="9319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God so loved the world, that he gave his only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but have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eternal life.</a:t>
            </a:r>
          </a:p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0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FILESRV1\Data\_CREATIVE SERVICES\GRAPHICS GARAGE\Photos\_STOCK PHOTOS\_THINK STOCK\KIDS\124428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12934" r="4489"/>
          <a:stretch/>
        </p:blipFill>
        <p:spPr bwMode="auto">
          <a:xfrm>
            <a:off x="4789717" y="-31921"/>
            <a:ext cx="4506685" cy="69661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accent3">
              <a:lumMod val="50000"/>
              <a:alpha val="59000"/>
            </a:schemeClr>
          </a:solidFill>
          <a:ln>
            <a:solidFill>
              <a:schemeClr val="accent3">
                <a:lumMod val="20000"/>
                <a:lumOff val="8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797511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96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Boy"/>
          <p:cNvGrpSpPr/>
          <p:nvPr/>
        </p:nvGrpSpPr>
        <p:grpSpPr>
          <a:xfrm>
            <a:off x="-609600" y="-21771"/>
            <a:ext cx="4800600" cy="6879771"/>
            <a:chOff x="-457200" y="519"/>
            <a:chExt cx="4800600" cy="6642045"/>
          </a:xfrm>
        </p:grpSpPr>
        <p:pic>
          <p:nvPicPr>
            <p:cNvPr id="4098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63" b="9195"/>
            <a:stretch/>
          </p:blipFill>
          <p:spPr bwMode="auto">
            <a:xfrm>
              <a:off x="-457200" y="519"/>
              <a:ext cx="4800600" cy="66420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6" t="66665" r="55356" b="4678"/>
            <a:stretch/>
          </p:blipFill>
          <p:spPr bwMode="auto">
            <a:xfrm>
              <a:off x="-446314" y="4656256"/>
              <a:ext cx="2083667" cy="1986308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5687" y="797511"/>
            <a:ext cx="48659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0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79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FILESRV1\Data\_CREATIVE SERVICES\GRAPHICS GARAGE\Photos\_STOCK PHOTOS\_THINK STOCK\KIDS\123114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26431" b="1"/>
          <a:stretch/>
        </p:blipFill>
        <p:spPr bwMode="auto">
          <a:xfrm>
            <a:off x="4897623" y="-21770"/>
            <a:ext cx="5160779" cy="68797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76200" y="797511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1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RV1\Data\_CREATIVE SERVICES\GRAPHICS GARAGE\Photos\_STOCK PHOTOS\_THINK STOCK\KIDS\79085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"/>
          <a:stretch/>
        </p:blipFill>
        <p:spPr bwMode="auto">
          <a:xfrm>
            <a:off x="-381000" y="-43543"/>
            <a:ext cx="4386943" cy="69015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9487" y="797511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32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76200" y="797511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028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535" y="-76200"/>
            <a:ext cx="3924617" cy="7010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3000" y="-76200"/>
            <a:ext cx="533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686800" y="6400800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287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Sarah Brunson</cp:lastModifiedBy>
  <cp:revision>55</cp:revision>
  <dcterms:created xsi:type="dcterms:W3CDTF">2017-03-23T15:38:57Z</dcterms:created>
  <dcterms:modified xsi:type="dcterms:W3CDTF">2017-05-23T20:47:22Z</dcterms:modified>
</cp:coreProperties>
</file>